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376" r:id="rId2"/>
    <p:sldId id="315" r:id="rId3"/>
    <p:sldId id="386" r:id="rId4"/>
    <p:sldId id="358" r:id="rId5"/>
    <p:sldId id="357" r:id="rId6"/>
    <p:sldId id="360" r:id="rId7"/>
    <p:sldId id="381" r:id="rId8"/>
    <p:sldId id="384" r:id="rId9"/>
    <p:sldId id="371" r:id="rId10"/>
  </p:sldIdLst>
  <p:sldSz cx="9144000" cy="6858000" type="screen4x3"/>
  <p:notesSz cx="6858000" cy="9144000"/>
  <p:custDataLst>
    <p:tags r:id="rId12"/>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0066"/>
    <a:srgbClr val="FFFF99"/>
    <a:srgbClr val="00FF00"/>
    <a:srgbClr val="FFCCCC"/>
    <a:srgbClr val="800080"/>
    <a:srgbClr val="800000"/>
    <a:srgbClr val="FFFF66"/>
    <a:srgbClr val="006600"/>
    <a:srgbClr val="F0F6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596"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33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CC3064-F03D-4726-8FA8-0551351DD05E}" type="datetimeFigureOut">
              <a:rPr lang="en-US" smtClean="0"/>
              <a:pPr/>
              <a:t>7/31/2022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AB9BFF-0C57-47B9-908D-366D4104AB05}" type="slidenum">
              <a:rPr lang="en-US" smtClean="0"/>
              <a:pPr/>
              <a:t>‹#›</a:t>
            </a:fld>
            <a:endParaRPr lang="en-US"/>
          </a:p>
        </p:txBody>
      </p:sp>
    </p:spTree>
    <p:extLst>
      <p:ext uri="{BB962C8B-B14F-4D97-AF65-F5344CB8AC3E}">
        <p14:creationId xmlns:p14="http://schemas.microsoft.com/office/powerpoint/2010/main" val="32165286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452E138-2CDA-4C6F-B915-5B0318A20B6A}" type="datetimeFigureOut">
              <a:rPr lang="en-US" smtClean="0"/>
              <a:pPr/>
              <a:t>7/31/2022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248839-0661-4EE9-8E97-1CBFC01B5AC1}" type="slidenum">
              <a:rPr lang="en-US" smtClean="0"/>
              <a:pPr/>
              <a:t>‹#›</a:t>
            </a:fld>
            <a:endParaRPr lang="en-US"/>
          </a:p>
        </p:txBody>
      </p:sp>
    </p:spTree>
    <p:extLst>
      <p:ext uri="{BB962C8B-B14F-4D97-AF65-F5344CB8AC3E}">
        <p14:creationId xmlns:p14="http://schemas.microsoft.com/office/powerpoint/2010/main" val="1453422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452E138-2CDA-4C6F-B915-5B0318A20B6A}" type="datetimeFigureOut">
              <a:rPr lang="en-US" smtClean="0"/>
              <a:pPr/>
              <a:t>7/31/2022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248839-0661-4EE9-8E97-1CBFC01B5AC1}" type="slidenum">
              <a:rPr lang="en-US" smtClean="0"/>
              <a:pPr/>
              <a:t>‹#›</a:t>
            </a:fld>
            <a:endParaRPr lang="en-US"/>
          </a:p>
        </p:txBody>
      </p:sp>
    </p:spTree>
    <p:extLst>
      <p:ext uri="{BB962C8B-B14F-4D97-AF65-F5344CB8AC3E}">
        <p14:creationId xmlns:p14="http://schemas.microsoft.com/office/powerpoint/2010/main" val="635804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452E138-2CDA-4C6F-B915-5B0318A20B6A}" type="datetimeFigureOut">
              <a:rPr lang="en-US" smtClean="0"/>
              <a:pPr/>
              <a:t>7/31/2022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248839-0661-4EE9-8E97-1CBFC01B5AC1}"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187013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452E138-2CDA-4C6F-B915-5B0318A20B6A}" type="datetimeFigureOut">
              <a:rPr lang="en-US" smtClean="0"/>
              <a:pPr/>
              <a:t>7/31/2022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248839-0661-4EE9-8E97-1CBFC01B5AC1}" type="slidenum">
              <a:rPr lang="en-US" smtClean="0"/>
              <a:pPr/>
              <a:t>‹#›</a:t>
            </a:fld>
            <a:endParaRPr lang="en-US"/>
          </a:p>
        </p:txBody>
      </p:sp>
    </p:spTree>
    <p:extLst>
      <p:ext uri="{BB962C8B-B14F-4D97-AF65-F5344CB8AC3E}">
        <p14:creationId xmlns:p14="http://schemas.microsoft.com/office/powerpoint/2010/main" val="2312379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452E138-2CDA-4C6F-B915-5B0318A20B6A}" type="datetimeFigureOut">
              <a:rPr lang="en-US" smtClean="0"/>
              <a:pPr/>
              <a:t>7/31/2022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248839-0661-4EE9-8E97-1CBFC01B5AC1}"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247029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452E138-2CDA-4C6F-B915-5B0318A20B6A}" type="datetimeFigureOut">
              <a:rPr lang="en-US" smtClean="0"/>
              <a:pPr/>
              <a:t>7/31/2022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248839-0661-4EE9-8E97-1CBFC01B5AC1}" type="slidenum">
              <a:rPr lang="en-US" smtClean="0"/>
              <a:pPr/>
              <a:t>‹#›</a:t>
            </a:fld>
            <a:endParaRPr lang="en-US"/>
          </a:p>
        </p:txBody>
      </p:sp>
    </p:spTree>
    <p:extLst>
      <p:ext uri="{BB962C8B-B14F-4D97-AF65-F5344CB8AC3E}">
        <p14:creationId xmlns:p14="http://schemas.microsoft.com/office/powerpoint/2010/main" val="41482350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52E138-2CDA-4C6F-B915-5B0318A20B6A}" type="datetimeFigureOut">
              <a:rPr lang="en-US" smtClean="0"/>
              <a:pPr/>
              <a:t>7/31/2022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248839-0661-4EE9-8E97-1CBFC01B5AC1}" type="slidenum">
              <a:rPr lang="en-US" smtClean="0"/>
              <a:pPr/>
              <a:t>‹#›</a:t>
            </a:fld>
            <a:endParaRPr lang="en-US"/>
          </a:p>
        </p:txBody>
      </p:sp>
    </p:spTree>
    <p:extLst>
      <p:ext uri="{BB962C8B-B14F-4D97-AF65-F5344CB8AC3E}">
        <p14:creationId xmlns:p14="http://schemas.microsoft.com/office/powerpoint/2010/main" val="42781510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52E138-2CDA-4C6F-B915-5B0318A20B6A}" type="datetimeFigureOut">
              <a:rPr lang="en-US" smtClean="0"/>
              <a:pPr/>
              <a:t>7/31/2022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248839-0661-4EE9-8E97-1CBFC01B5AC1}" type="slidenum">
              <a:rPr lang="en-US" smtClean="0"/>
              <a:pPr/>
              <a:t>‹#›</a:t>
            </a:fld>
            <a:endParaRPr lang="en-US"/>
          </a:p>
        </p:txBody>
      </p:sp>
    </p:spTree>
    <p:extLst>
      <p:ext uri="{BB962C8B-B14F-4D97-AF65-F5344CB8AC3E}">
        <p14:creationId xmlns:p14="http://schemas.microsoft.com/office/powerpoint/2010/main" val="710549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52E138-2CDA-4C6F-B915-5B0318A20B6A}" type="datetimeFigureOut">
              <a:rPr lang="en-US" smtClean="0"/>
              <a:pPr/>
              <a:t>7/31/2022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248839-0661-4EE9-8E97-1CBFC01B5AC1}" type="slidenum">
              <a:rPr lang="en-US" smtClean="0"/>
              <a:pPr/>
              <a:t>‹#›</a:t>
            </a:fld>
            <a:endParaRPr lang="en-US"/>
          </a:p>
        </p:txBody>
      </p:sp>
    </p:spTree>
    <p:extLst>
      <p:ext uri="{BB962C8B-B14F-4D97-AF65-F5344CB8AC3E}">
        <p14:creationId xmlns:p14="http://schemas.microsoft.com/office/powerpoint/2010/main" val="624517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452E138-2CDA-4C6F-B915-5B0318A20B6A}" type="datetimeFigureOut">
              <a:rPr lang="en-US" smtClean="0"/>
              <a:pPr/>
              <a:t>7/31/2022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248839-0661-4EE9-8E97-1CBFC01B5AC1}" type="slidenum">
              <a:rPr lang="en-US" smtClean="0"/>
              <a:pPr/>
              <a:t>‹#›</a:t>
            </a:fld>
            <a:endParaRPr lang="en-US"/>
          </a:p>
        </p:txBody>
      </p:sp>
    </p:spTree>
    <p:extLst>
      <p:ext uri="{BB962C8B-B14F-4D97-AF65-F5344CB8AC3E}">
        <p14:creationId xmlns:p14="http://schemas.microsoft.com/office/powerpoint/2010/main" val="2189528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452E138-2CDA-4C6F-B915-5B0318A20B6A}" type="datetimeFigureOut">
              <a:rPr lang="en-US" smtClean="0"/>
              <a:pPr/>
              <a:t>7/31/2022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248839-0661-4EE9-8E97-1CBFC01B5AC1}" type="slidenum">
              <a:rPr lang="en-US" smtClean="0"/>
              <a:pPr/>
              <a:t>‹#›</a:t>
            </a:fld>
            <a:endParaRPr lang="en-US"/>
          </a:p>
        </p:txBody>
      </p:sp>
    </p:spTree>
    <p:extLst>
      <p:ext uri="{BB962C8B-B14F-4D97-AF65-F5344CB8AC3E}">
        <p14:creationId xmlns:p14="http://schemas.microsoft.com/office/powerpoint/2010/main" val="3600617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452E138-2CDA-4C6F-B915-5B0318A20B6A}" type="datetimeFigureOut">
              <a:rPr lang="en-US" smtClean="0"/>
              <a:pPr/>
              <a:t>7/31/2022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248839-0661-4EE9-8E97-1CBFC01B5AC1}" type="slidenum">
              <a:rPr lang="en-US" smtClean="0"/>
              <a:pPr/>
              <a:t>‹#›</a:t>
            </a:fld>
            <a:endParaRPr lang="en-US"/>
          </a:p>
        </p:txBody>
      </p:sp>
    </p:spTree>
    <p:extLst>
      <p:ext uri="{BB962C8B-B14F-4D97-AF65-F5344CB8AC3E}">
        <p14:creationId xmlns:p14="http://schemas.microsoft.com/office/powerpoint/2010/main" val="534269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452E138-2CDA-4C6F-B915-5B0318A20B6A}" type="datetimeFigureOut">
              <a:rPr lang="en-US" smtClean="0"/>
              <a:pPr/>
              <a:t>7/31/2022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248839-0661-4EE9-8E97-1CBFC01B5AC1}" type="slidenum">
              <a:rPr lang="en-US" smtClean="0"/>
              <a:pPr/>
              <a:t>‹#›</a:t>
            </a:fld>
            <a:endParaRPr lang="en-US"/>
          </a:p>
        </p:txBody>
      </p:sp>
    </p:spTree>
    <p:extLst>
      <p:ext uri="{BB962C8B-B14F-4D97-AF65-F5344CB8AC3E}">
        <p14:creationId xmlns:p14="http://schemas.microsoft.com/office/powerpoint/2010/main" val="22812972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52E138-2CDA-4C6F-B915-5B0318A20B6A}" type="datetimeFigureOut">
              <a:rPr lang="en-US" smtClean="0"/>
              <a:pPr/>
              <a:t>7/31/2022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248839-0661-4EE9-8E97-1CBFC01B5AC1}" type="slidenum">
              <a:rPr lang="en-US" smtClean="0"/>
              <a:pPr/>
              <a:t>‹#›</a:t>
            </a:fld>
            <a:endParaRPr lang="en-US"/>
          </a:p>
        </p:txBody>
      </p:sp>
    </p:spTree>
    <p:extLst>
      <p:ext uri="{BB962C8B-B14F-4D97-AF65-F5344CB8AC3E}">
        <p14:creationId xmlns:p14="http://schemas.microsoft.com/office/powerpoint/2010/main" val="18932086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452E138-2CDA-4C6F-B915-5B0318A20B6A}" type="datetimeFigureOut">
              <a:rPr lang="en-US" smtClean="0"/>
              <a:pPr/>
              <a:t>7/31/2022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248839-0661-4EE9-8E97-1CBFC01B5AC1}" type="slidenum">
              <a:rPr lang="en-US" smtClean="0"/>
              <a:pPr/>
              <a:t>‹#›</a:t>
            </a:fld>
            <a:endParaRPr lang="en-US"/>
          </a:p>
        </p:txBody>
      </p:sp>
    </p:spTree>
    <p:extLst>
      <p:ext uri="{BB962C8B-B14F-4D97-AF65-F5344CB8AC3E}">
        <p14:creationId xmlns:p14="http://schemas.microsoft.com/office/powerpoint/2010/main" val="4284578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452E138-2CDA-4C6F-B915-5B0318A20B6A}" type="datetimeFigureOut">
              <a:rPr lang="en-US" smtClean="0"/>
              <a:pPr/>
              <a:t>7/31/2022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248839-0661-4EE9-8E97-1CBFC01B5AC1}" type="slidenum">
              <a:rPr lang="en-US" smtClean="0"/>
              <a:pPr/>
              <a:t>‹#›</a:t>
            </a:fld>
            <a:endParaRPr lang="en-US"/>
          </a:p>
        </p:txBody>
      </p:sp>
    </p:spTree>
    <p:extLst>
      <p:ext uri="{BB962C8B-B14F-4D97-AF65-F5344CB8AC3E}">
        <p14:creationId xmlns:p14="http://schemas.microsoft.com/office/powerpoint/2010/main" val="3438765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452E138-2CDA-4C6F-B915-5B0318A20B6A}" type="datetimeFigureOut">
              <a:rPr lang="en-US" smtClean="0"/>
              <a:pPr/>
              <a:t>7/31/2022</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C9248839-0661-4EE9-8E97-1CBFC01B5AC1}" type="slidenum">
              <a:rPr lang="en-US" smtClean="0"/>
              <a:pPr/>
              <a:t>‹#›</a:t>
            </a:fld>
            <a:endParaRPr lang="en-US"/>
          </a:p>
        </p:txBody>
      </p:sp>
    </p:spTree>
    <p:extLst>
      <p:ext uri="{BB962C8B-B14F-4D97-AF65-F5344CB8AC3E}">
        <p14:creationId xmlns:p14="http://schemas.microsoft.com/office/powerpoint/2010/main" val="10202060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755576" y="1936504"/>
            <a:ext cx="6324600" cy="646331"/>
          </a:xfrm>
          <a:prstGeom prst="rect">
            <a:avLst/>
          </a:prstGeom>
          <a:noFill/>
        </p:spPr>
        <p:txBody>
          <a:bodyPr wrap="square" rtlCol="0">
            <a:spAutoFit/>
          </a:bodyPr>
          <a:lstStyle/>
          <a:p>
            <a:r>
              <a:rPr lang="en-US" sz="3600" b="1" dirty="0">
                <a:solidFill>
                  <a:srgbClr val="FF0066"/>
                </a:solidFill>
                <a:latin typeface="Times New Roman" pitchFamily="18" charset="0"/>
                <a:cs typeface="Times New Roman" pitchFamily="18" charset="0"/>
              </a:rPr>
              <a:t>CHỊ SẼ GỌI EM BẰNG TÊN</a:t>
            </a:r>
          </a:p>
        </p:txBody>
      </p:sp>
      <p:sp>
        <p:nvSpPr>
          <p:cNvPr id="17" name="TextBox 16"/>
          <p:cNvSpPr txBox="1"/>
          <p:nvPr/>
        </p:nvSpPr>
        <p:spPr>
          <a:xfrm>
            <a:off x="395536" y="764704"/>
            <a:ext cx="4818743" cy="523220"/>
          </a:xfrm>
          <a:prstGeom prst="rect">
            <a:avLst/>
          </a:prstGeom>
          <a:noFill/>
        </p:spPr>
        <p:txBody>
          <a:bodyPr wrap="square" rtlCol="0">
            <a:spAutoFit/>
          </a:bodyPr>
          <a:lstStyle/>
          <a:p>
            <a:r>
              <a:rPr lang="en-US" sz="2800" b="1" dirty="0">
                <a:solidFill>
                  <a:srgbClr val="00B050"/>
                </a:solidFill>
                <a:latin typeface="Times New Roman" pitchFamily="18" charset="0"/>
                <a:cs typeface="Times New Roman" pitchFamily="18" charset="0"/>
              </a:rPr>
              <a:t>ĐỌC KẾT NỐI CHỦ ĐIỂM</a:t>
            </a:r>
          </a:p>
        </p:txBody>
      </p:sp>
      <p:sp>
        <p:nvSpPr>
          <p:cNvPr id="15" name="TextBox 14"/>
          <p:cNvSpPr txBox="1"/>
          <p:nvPr/>
        </p:nvSpPr>
        <p:spPr>
          <a:xfrm>
            <a:off x="1759857" y="3756690"/>
            <a:ext cx="5624286" cy="461665"/>
          </a:xfrm>
          <a:prstGeom prst="rect">
            <a:avLst/>
          </a:prstGeom>
          <a:noFill/>
        </p:spPr>
        <p:txBody>
          <a:bodyPr wrap="square" rtlCol="0">
            <a:spAutoFit/>
          </a:bodyPr>
          <a:lstStyle/>
          <a:p>
            <a:pPr algn="r"/>
            <a:r>
              <a:rPr lang="en-US" sz="2400" dirty="0">
                <a:latin typeface="Times New Roman" pitchFamily="18" charset="0"/>
                <a:cs typeface="Times New Roman" pitchFamily="18" charset="0"/>
              </a:rPr>
              <a:t>Jack canfield &amp; Mack victor Hansen</a:t>
            </a:r>
            <a:endParaRPr lang="en-US" dirty="0"/>
          </a:p>
        </p:txBody>
      </p:sp>
    </p:spTree>
    <p:extLst>
      <p:ext uri="{BB962C8B-B14F-4D97-AF65-F5344CB8AC3E}">
        <p14:creationId xmlns:p14="http://schemas.microsoft.com/office/powerpoint/2010/main" val="2719563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4971" y="605760"/>
            <a:ext cx="2238113" cy="523220"/>
          </a:xfrm>
          <a:prstGeom prst="rect">
            <a:avLst/>
          </a:prstGeom>
          <a:solidFill>
            <a:schemeClr val="bg1"/>
          </a:solidFill>
        </p:spPr>
        <p:txBody>
          <a:bodyPr wrap="none" rtlCol="0">
            <a:spAutoFit/>
          </a:bodyPr>
          <a:lstStyle/>
          <a:p>
            <a:r>
              <a:rPr lang="en-US" sz="2800" b="1" dirty="0" err="1">
                <a:solidFill>
                  <a:srgbClr val="7030A0"/>
                </a:solidFill>
                <a:latin typeface="Palatino Linotype" pitchFamily="18" charset="0"/>
              </a:rPr>
              <a:t>Đồng</a:t>
            </a:r>
            <a:r>
              <a:rPr lang="en-US" sz="2800" b="1" dirty="0">
                <a:solidFill>
                  <a:srgbClr val="7030A0"/>
                </a:solidFill>
                <a:latin typeface="Palatino Linotype" pitchFamily="18" charset="0"/>
              </a:rPr>
              <a:t> </a:t>
            </a:r>
            <a:r>
              <a:rPr lang="en-US" sz="2800" b="1" dirty="0" err="1">
                <a:solidFill>
                  <a:srgbClr val="7030A0"/>
                </a:solidFill>
                <a:latin typeface="Palatino Linotype" pitchFamily="18" charset="0"/>
              </a:rPr>
              <a:t>tác</a:t>
            </a:r>
            <a:r>
              <a:rPr lang="en-US" sz="2800" b="1" dirty="0">
                <a:solidFill>
                  <a:srgbClr val="7030A0"/>
                </a:solidFill>
                <a:latin typeface="Palatino Linotype" pitchFamily="18" charset="0"/>
              </a:rPr>
              <a:t> </a:t>
            </a:r>
            <a:r>
              <a:rPr lang="en-US" sz="2800" b="1" dirty="0" err="1">
                <a:solidFill>
                  <a:srgbClr val="7030A0"/>
                </a:solidFill>
                <a:latin typeface="Palatino Linotype" pitchFamily="18" charset="0"/>
              </a:rPr>
              <a:t>giả</a:t>
            </a:r>
            <a:endParaRPr lang="en-US" sz="2800" b="1" dirty="0">
              <a:solidFill>
                <a:srgbClr val="7030A0"/>
              </a:solidFill>
              <a:latin typeface="Palatino Linotype" pitchFamily="18" charset="0"/>
            </a:endParaRPr>
          </a:p>
        </p:txBody>
      </p:sp>
      <p:graphicFrame>
        <p:nvGraphicFramePr>
          <p:cNvPr id="12" name="Table 11"/>
          <p:cNvGraphicFramePr>
            <a:graphicFrameLocks noGrp="1"/>
          </p:cNvGraphicFramePr>
          <p:nvPr>
            <p:extLst>
              <p:ext uri="{D42A27DB-BD31-4B8C-83A1-F6EECF244321}">
                <p14:modId xmlns:p14="http://schemas.microsoft.com/office/powerpoint/2010/main" val="3459907642"/>
              </p:ext>
            </p:extLst>
          </p:nvPr>
        </p:nvGraphicFramePr>
        <p:xfrm>
          <a:off x="224971" y="1295400"/>
          <a:ext cx="4423229" cy="5410200"/>
        </p:xfrm>
        <a:graphic>
          <a:graphicData uri="http://schemas.openxmlformats.org/drawingml/2006/table">
            <a:tbl>
              <a:tblPr/>
              <a:tblGrid>
                <a:gridCol w="4423229">
                  <a:extLst>
                    <a:ext uri="{9D8B030D-6E8A-4147-A177-3AD203B41FA5}">
                      <a16:colId xmlns:a16="http://schemas.microsoft.com/office/drawing/2014/main" val="20000"/>
                    </a:ext>
                  </a:extLst>
                </a:gridCol>
              </a:tblGrid>
              <a:tr h="5410200">
                <a:tc>
                  <a:txBody>
                    <a:bodyPr/>
                    <a:lstStyle/>
                    <a:p>
                      <a:pPr marL="0" marR="0" indent="0" algn="just">
                        <a:spcBef>
                          <a:spcPts val="600"/>
                        </a:spcBef>
                        <a:spcAft>
                          <a:spcPts val="600"/>
                        </a:spcAft>
                        <a:buFontTx/>
                        <a:buNone/>
                      </a:pPr>
                      <a:r>
                        <a:rPr lang="en-US" sz="2800" dirty="0">
                          <a:ln>
                            <a:noFill/>
                          </a:ln>
                          <a:solidFill>
                            <a:srgbClr val="3A4752"/>
                          </a:solidFill>
                          <a:effectLst/>
                          <a:latin typeface="Times New Roman"/>
                          <a:ea typeface="Times New Roman"/>
                        </a:rPr>
                        <a:t>Mark Victor Hansen </a:t>
                      </a:r>
                      <a:r>
                        <a:rPr lang="en-US" sz="2800" dirty="0" err="1">
                          <a:ln>
                            <a:noFill/>
                          </a:ln>
                          <a:solidFill>
                            <a:srgbClr val="3A4752"/>
                          </a:solidFill>
                          <a:effectLst/>
                          <a:latin typeface="Times New Roman"/>
                          <a:ea typeface="Times New Roman"/>
                        </a:rPr>
                        <a:t>sinh</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vào</a:t>
                      </a:r>
                      <a:r>
                        <a:rPr lang="en-US" sz="2800" dirty="0">
                          <a:ln>
                            <a:noFill/>
                          </a:ln>
                          <a:solidFill>
                            <a:srgbClr val="3A4752"/>
                          </a:solidFill>
                          <a:effectLst/>
                          <a:latin typeface="Times New Roman"/>
                          <a:ea typeface="Times New Roman"/>
                        </a:rPr>
                        <a:t> 1/1948. </a:t>
                      </a:r>
                      <a:r>
                        <a:rPr lang="en-US" sz="2800" dirty="0" err="1">
                          <a:ln>
                            <a:noFill/>
                          </a:ln>
                          <a:solidFill>
                            <a:srgbClr val="3A4752"/>
                          </a:solidFill>
                          <a:effectLst/>
                          <a:latin typeface="Times New Roman"/>
                          <a:ea typeface="Times New Roman"/>
                        </a:rPr>
                        <a:t>Ông</a:t>
                      </a:r>
                      <a:r>
                        <a:rPr lang="en-US" sz="2800" baseline="0" dirty="0">
                          <a:ln>
                            <a:noFill/>
                          </a:ln>
                          <a:solidFill>
                            <a:srgbClr val="3A4752"/>
                          </a:solidFill>
                          <a:effectLst/>
                          <a:latin typeface="Times New Roman"/>
                          <a:ea typeface="Times New Roman"/>
                        </a:rPr>
                        <a:t> l</a:t>
                      </a:r>
                      <a:r>
                        <a:rPr lang="en-US" sz="2800" dirty="0">
                          <a:ln>
                            <a:noFill/>
                          </a:ln>
                          <a:solidFill>
                            <a:srgbClr val="3A4752"/>
                          </a:solidFill>
                          <a:effectLst/>
                          <a:latin typeface="Times New Roman"/>
                          <a:ea typeface="Times New Roman"/>
                        </a:rPr>
                        <a:t>à </a:t>
                      </a:r>
                      <a:r>
                        <a:rPr lang="en-US" sz="2800" dirty="0" err="1">
                          <a:ln>
                            <a:noFill/>
                          </a:ln>
                          <a:solidFill>
                            <a:srgbClr val="3A4752"/>
                          </a:solidFill>
                          <a:effectLst/>
                          <a:latin typeface="Times New Roman"/>
                          <a:ea typeface="Times New Roman"/>
                        </a:rPr>
                        <a:t>một</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diễn</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gia</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tâm</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huyết</a:t>
                      </a:r>
                      <a:r>
                        <a:rPr lang="en-US" sz="2800" dirty="0">
                          <a:ln>
                            <a:noFill/>
                          </a:ln>
                          <a:solidFill>
                            <a:srgbClr val="3A4752"/>
                          </a:solidFill>
                          <a:effectLst/>
                          <a:latin typeface="Times New Roman"/>
                          <a:ea typeface="Times New Roman"/>
                        </a:rPr>
                        <a:t>,</a:t>
                      </a:r>
                      <a:r>
                        <a:rPr lang="en-US" sz="2800" baseline="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đa</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thực</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hiện</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nhiều</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cuộc</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nói</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chuyện</a:t>
                      </a:r>
                      <a:r>
                        <a:rPr lang="en-US" sz="2800" dirty="0">
                          <a:ln>
                            <a:noFill/>
                          </a:ln>
                          <a:solidFill>
                            <a:srgbClr val="3A4752"/>
                          </a:solidFill>
                          <a:effectLst/>
                          <a:latin typeface="Times New Roman"/>
                          <a:ea typeface="Times New Roman"/>
                        </a:rPr>
                        <a:t> ở </a:t>
                      </a:r>
                      <a:r>
                        <a:rPr lang="en-US" sz="2800" dirty="0" err="1">
                          <a:ln>
                            <a:noFill/>
                          </a:ln>
                          <a:solidFill>
                            <a:srgbClr val="3A4752"/>
                          </a:solidFill>
                          <a:effectLst/>
                          <a:latin typeface="Times New Roman"/>
                          <a:ea typeface="Times New Roman"/>
                        </a:rPr>
                        <a:t>nhiều</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quốc</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gia</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vê</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đê</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tài</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cuộc</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sống</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cách</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tìm</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kiếm</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sức</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mạnh</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tinh</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thần</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va</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động</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lực</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sống</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va</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còn</a:t>
                      </a:r>
                      <a:r>
                        <a:rPr lang="en-US" sz="2800" dirty="0">
                          <a:ln>
                            <a:noFill/>
                          </a:ln>
                          <a:solidFill>
                            <a:srgbClr val="3A4752"/>
                          </a:solidFill>
                          <a:effectLst/>
                          <a:latin typeface="Times New Roman"/>
                          <a:ea typeface="Times New Roman"/>
                        </a:rPr>
                        <a:t> là cha </a:t>
                      </a:r>
                      <a:r>
                        <a:rPr lang="en-US" sz="2800" dirty="0" err="1">
                          <a:ln>
                            <a:noFill/>
                          </a:ln>
                          <a:solidFill>
                            <a:srgbClr val="3A4752"/>
                          </a:solidFill>
                          <a:effectLst/>
                          <a:latin typeface="Times New Roman"/>
                          <a:ea typeface="Times New Roman"/>
                        </a:rPr>
                        <a:t>đe</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bô</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sách</a:t>
                      </a:r>
                      <a:r>
                        <a:rPr lang="en-US" sz="2800" dirty="0">
                          <a:ln>
                            <a:noFill/>
                          </a:ln>
                          <a:solidFill>
                            <a:srgbClr val="3A4752"/>
                          </a:solidFill>
                          <a:effectLst/>
                          <a:latin typeface="Times New Roman"/>
                          <a:ea typeface="Times New Roman"/>
                        </a:rPr>
                        <a:t> “Chicken Soup for the Soul</a:t>
                      </a:r>
                      <a:r>
                        <a:rPr lang="en-US" sz="2800" i="1" dirty="0">
                          <a:ln>
                            <a:noFill/>
                          </a:ln>
                          <a:solidFill>
                            <a:srgbClr val="000000"/>
                          </a:solidFill>
                          <a:effectLst/>
                          <a:latin typeface="Times New Roman"/>
                          <a:ea typeface="Times New Roman"/>
                        </a:rPr>
                        <a:t>” </a:t>
                      </a:r>
                      <a:r>
                        <a:rPr lang="en-US" sz="2800" dirty="0" err="1">
                          <a:ln>
                            <a:noFill/>
                          </a:ln>
                          <a:solidFill>
                            <a:srgbClr val="3A4752"/>
                          </a:solidFill>
                          <a:effectLst/>
                          <a:latin typeface="Times New Roman"/>
                          <a:ea typeface="Times New Roman"/>
                        </a:rPr>
                        <a:t>nổi</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tiếng</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cùng</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với</a:t>
                      </a:r>
                      <a:r>
                        <a:rPr lang="en-US" sz="2800" dirty="0">
                          <a:ln>
                            <a:noFill/>
                          </a:ln>
                          <a:solidFill>
                            <a:srgbClr val="3A4752"/>
                          </a:solidFill>
                          <a:effectLst/>
                          <a:latin typeface="Times New Roman"/>
                          <a:ea typeface="Times New Roman"/>
                        </a:rPr>
                        <a:t> Jack Canfield.</a:t>
                      </a:r>
                    </a:p>
                    <a:p>
                      <a:pPr marL="342900" marR="0" indent="-342900" algn="just">
                        <a:spcBef>
                          <a:spcPts val="600"/>
                        </a:spcBef>
                        <a:spcAft>
                          <a:spcPts val="600"/>
                        </a:spcAft>
                        <a:buFontTx/>
                        <a:buChar char="-"/>
                      </a:pPr>
                      <a:endParaRPr lang="en-US" sz="2400" dirty="0">
                        <a:ln>
                          <a:noFill/>
                        </a:ln>
                        <a:solidFill>
                          <a:srgbClr val="3A4752"/>
                        </a:solidFill>
                        <a:effectLst/>
                        <a:latin typeface="Times New Roman"/>
                        <a:ea typeface="Times New Roman"/>
                      </a:endParaRPr>
                    </a:p>
                  </a:txBody>
                  <a:tcPr marL="114300" marR="114300" marT="0" marB="0">
                    <a:lnL>
                      <a:noFill/>
                    </a:lnL>
                    <a:lnR>
                      <a:noFill/>
                    </a:lnR>
                    <a:lnT>
                      <a:noFill/>
                    </a:lnT>
                    <a:lnB>
                      <a:noFill/>
                    </a:lnB>
                    <a:solidFill>
                      <a:schemeClr val="bg1"/>
                    </a:solidFill>
                  </a:tcPr>
                </a:tc>
                <a:extLst>
                  <a:ext uri="{0D108BD9-81ED-4DB2-BD59-A6C34878D82A}">
                    <a16:rowId xmlns:a16="http://schemas.microsoft.com/office/drawing/2014/main" val="10000"/>
                  </a:ext>
                </a:extLst>
              </a:tr>
            </a:tbl>
          </a:graphicData>
        </a:graphic>
      </p:graphicFrame>
      <p:pic>
        <p:nvPicPr>
          <p:cNvPr id="1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1" y="1371600"/>
            <a:ext cx="4114799" cy="533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advTm="18203"/>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4971" y="605760"/>
            <a:ext cx="2238113" cy="523220"/>
          </a:xfrm>
          <a:prstGeom prst="rect">
            <a:avLst/>
          </a:prstGeom>
          <a:solidFill>
            <a:schemeClr val="bg1"/>
          </a:solidFill>
        </p:spPr>
        <p:txBody>
          <a:bodyPr wrap="none" rtlCol="0">
            <a:spAutoFit/>
          </a:bodyPr>
          <a:lstStyle/>
          <a:p>
            <a:r>
              <a:rPr lang="en-US" sz="2800" b="1" dirty="0" err="1">
                <a:solidFill>
                  <a:srgbClr val="7030A0"/>
                </a:solidFill>
                <a:latin typeface="Palatino Linotype" pitchFamily="18" charset="0"/>
              </a:rPr>
              <a:t>Đồng</a:t>
            </a:r>
            <a:r>
              <a:rPr lang="en-US" sz="2800" b="1" dirty="0">
                <a:solidFill>
                  <a:srgbClr val="7030A0"/>
                </a:solidFill>
                <a:latin typeface="Palatino Linotype" pitchFamily="18" charset="0"/>
              </a:rPr>
              <a:t> </a:t>
            </a:r>
            <a:r>
              <a:rPr lang="en-US" sz="2800" b="1" dirty="0" err="1">
                <a:solidFill>
                  <a:srgbClr val="7030A0"/>
                </a:solidFill>
                <a:latin typeface="Palatino Linotype" pitchFamily="18" charset="0"/>
              </a:rPr>
              <a:t>tác</a:t>
            </a:r>
            <a:r>
              <a:rPr lang="en-US" sz="2800" b="1" dirty="0">
                <a:solidFill>
                  <a:srgbClr val="7030A0"/>
                </a:solidFill>
                <a:latin typeface="Palatino Linotype" pitchFamily="18" charset="0"/>
              </a:rPr>
              <a:t> </a:t>
            </a:r>
            <a:r>
              <a:rPr lang="en-US" sz="2800" b="1" dirty="0" err="1">
                <a:solidFill>
                  <a:srgbClr val="7030A0"/>
                </a:solidFill>
                <a:latin typeface="Palatino Linotype" pitchFamily="18" charset="0"/>
              </a:rPr>
              <a:t>giả</a:t>
            </a:r>
            <a:endParaRPr lang="en-US" sz="2800" b="1" dirty="0">
              <a:solidFill>
                <a:srgbClr val="7030A0"/>
              </a:solidFill>
              <a:latin typeface="Palatino Linotype" pitchFamily="18" charset="0"/>
            </a:endParaRPr>
          </a:p>
        </p:txBody>
      </p:sp>
      <p:graphicFrame>
        <p:nvGraphicFramePr>
          <p:cNvPr id="12" name="Table 11"/>
          <p:cNvGraphicFramePr>
            <a:graphicFrameLocks noGrp="1"/>
          </p:cNvGraphicFramePr>
          <p:nvPr>
            <p:extLst>
              <p:ext uri="{D42A27DB-BD31-4B8C-83A1-F6EECF244321}">
                <p14:modId xmlns:p14="http://schemas.microsoft.com/office/powerpoint/2010/main" val="2950612286"/>
              </p:ext>
            </p:extLst>
          </p:nvPr>
        </p:nvGraphicFramePr>
        <p:xfrm>
          <a:off x="224971" y="1295400"/>
          <a:ext cx="4423229" cy="5410200"/>
        </p:xfrm>
        <a:graphic>
          <a:graphicData uri="http://schemas.openxmlformats.org/drawingml/2006/table">
            <a:tbl>
              <a:tblPr/>
              <a:tblGrid>
                <a:gridCol w="4423229">
                  <a:extLst>
                    <a:ext uri="{9D8B030D-6E8A-4147-A177-3AD203B41FA5}">
                      <a16:colId xmlns:a16="http://schemas.microsoft.com/office/drawing/2014/main" val="20000"/>
                    </a:ext>
                  </a:extLst>
                </a:gridCol>
              </a:tblGrid>
              <a:tr h="5410200">
                <a:tc>
                  <a:txBody>
                    <a:bodyPr/>
                    <a:lstStyle/>
                    <a:p>
                      <a:pPr marL="0" marR="0" algn="just">
                        <a:spcBef>
                          <a:spcPts val="600"/>
                        </a:spcBef>
                        <a:spcAft>
                          <a:spcPts val="600"/>
                        </a:spcAft>
                      </a:pPr>
                      <a:r>
                        <a:rPr lang="en-US" sz="2800" b="1" dirty="0">
                          <a:ln>
                            <a:noFill/>
                          </a:ln>
                          <a:solidFill>
                            <a:srgbClr val="333333"/>
                          </a:solidFill>
                          <a:effectLst/>
                          <a:latin typeface="Times New Roman"/>
                          <a:ea typeface="Times New Roman"/>
                        </a:rPr>
                        <a:t>- </a:t>
                      </a:r>
                      <a:r>
                        <a:rPr lang="en-US" sz="2800" dirty="0">
                          <a:ln>
                            <a:noFill/>
                          </a:ln>
                          <a:solidFill>
                            <a:srgbClr val="333333"/>
                          </a:solidFill>
                          <a:effectLst/>
                          <a:latin typeface="Times New Roman"/>
                          <a:ea typeface="Times New Roman"/>
                        </a:rPr>
                        <a:t>Jack </a:t>
                      </a:r>
                      <a:r>
                        <a:rPr lang="en-US" sz="2800" dirty="0" err="1">
                          <a:ln>
                            <a:noFill/>
                          </a:ln>
                          <a:solidFill>
                            <a:srgbClr val="333333"/>
                          </a:solidFill>
                          <a:effectLst/>
                          <a:latin typeface="Times New Roman"/>
                          <a:ea typeface="Times New Roman"/>
                        </a:rPr>
                        <a:t>Canfiel</a:t>
                      </a:r>
                      <a:r>
                        <a:rPr lang="en-US" sz="2800" dirty="0">
                          <a:ln>
                            <a:noFill/>
                          </a:ln>
                          <a:solidFill>
                            <a:srgbClr val="333333"/>
                          </a:solidFill>
                          <a:effectLst/>
                          <a:latin typeface="Times New Roman"/>
                          <a:ea typeface="Times New Roman"/>
                        </a:rPr>
                        <a:t> (19/81944), </a:t>
                      </a:r>
                      <a:r>
                        <a:rPr lang="en-US" sz="2800" dirty="0" err="1">
                          <a:ln>
                            <a:noFill/>
                          </a:ln>
                          <a:solidFill>
                            <a:srgbClr val="333333"/>
                          </a:solidFill>
                          <a:effectLst/>
                          <a:latin typeface="Times New Roman"/>
                          <a:ea typeface="Times New Roman"/>
                        </a:rPr>
                        <a:t>sống</a:t>
                      </a:r>
                      <a:r>
                        <a:rPr lang="en-US" sz="2800" baseline="0" dirty="0">
                          <a:ln>
                            <a:noFill/>
                          </a:ln>
                          <a:solidFill>
                            <a:srgbClr val="333333"/>
                          </a:solidFill>
                          <a:effectLst/>
                          <a:latin typeface="Times New Roman"/>
                          <a:ea typeface="Times New Roman"/>
                        </a:rPr>
                        <a:t> </a:t>
                      </a:r>
                      <a:r>
                        <a:rPr lang="en-US" sz="2800" dirty="0" err="1">
                          <a:ln>
                            <a:noFill/>
                          </a:ln>
                          <a:solidFill>
                            <a:srgbClr val="333333"/>
                          </a:solidFill>
                          <a:effectLst/>
                          <a:latin typeface="Times New Roman"/>
                          <a:ea typeface="Times New Roman"/>
                        </a:rPr>
                        <a:t>tại</a:t>
                      </a:r>
                      <a:r>
                        <a:rPr lang="en-US" sz="2800" dirty="0">
                          <a:ln>
                            <a:noFill/>
                          </a:ln>
                          <a:solidFill>
                            <a:srgbClr val="333333"/>
                          </a:solidFill>
                          <a:effectLst/>
                          <a:latin typeface="Times New Roman"/>
                          <a:ea typeface="Times New Roman"/>
                        </a:rPr>
                        <a:t> </a:t>
                      </a:r>
                      <a:r>
                        <a:rPr lang="en-US" sz="2800" dirty="0" err="1">
                          <a:ln>
                            <a:noFill/>
                          </a:ln>
                          <a:solidFill>
                            <a:srgbClr val="333333"/>
                          </a:solidFill>
                          <a:effectLst/>
                          <a:latin typeface="Times New Roman"/>
                          <a:ea typeface="Times New Roman"/>
                        </a:rPr>
                        <a:t>Hoa</a:t>
                      </a:r>
                      <a:r>
                        <a:rPr lang="en-US" sz="2800" dirty="0">
                          <a:ln>
                            <a:noFill/>
                          </a:ln>
                          <a:solidFill>
                            <a:srgbClr val="333333"/>
                          </a:solidFill>
                          <a:effectLst/>
                          <a:latin typeface="Times New Roman"/>
                          <a:ea typeface="Times New Roman"/>
                        </a:rPr>
                        <a:t> </a:t>
                      </a:r>
                      <a:r>
                        <a:rPr lang="en-US" sz="2800" dirty="0" err="1">
                          <a:ln>
                            <a:noFill/>
                          </a:ln>
                          <a:solidFill>
                            <a:srgbClr val="333333"/>
                          </a:solidFill>
                          <a:effectLst/>
                          <a:latin typeface="Times New Roman"/>
                          <a:ea typeface="Times New Roman"/>
                        </a:rPr>
                        <a:t>Kỳ</a:t>
                      </a:r>
                      <a:r>
                        <a:rPr lang="en-US" sz="2800" dirty="0">
                          <a:ln>
                            <a:noFill/>
                          </a:ln>
                          <a:solidFill>
                            <a:srgbClr val="333333"/>
                          </a:solidFill>
                          <a:effectLst/>
                          <a:latin typeface="Times New Roman"/>
                          <a:ea typeface="Times New Roman"/>
                        </a:rPr>
                        <a:t>, </a:t>
                      </a:r>
                      <a:r>
                        <a:rPr lang="en-US" sz="2800" dirty="0" err="1">
                          <a:ln>
                            <a:noFill/>
                          </a:ln>
                          <a:solidFill>
                            <a:srgbClr val="333333"/>
                          </a:solidFill>
                          <a:effectLst/>
                          <a:latin typeface="Times New Roman"/>
                          <a:ea typeface="Times New Roman"/>
                        </a:rPr>
                        <a:t>tốt</a:t>
                      </a:r>
                      <a:r>
                        <a:rPr lang="en-US" sz="2800" dirty="0">
                          <a:ln>
                            <a:noFill/>
                          </a:ln>
                          <a:solidFill>
                            <a:srgbClr val="333333"/>
                          </a:solidFill>
                          <a:effectLst/>
                          <a:latin typeface="Times New Roman"/>
                          <a:ea typeface="Times New Roman"/>
                        </a:rPr>
                        <a:t> </a:t>
                      </a:r>
                      <a:r>
                        <a:rPr lang="en-US" sz="2800" dirty="0" err="1">
                          <a:ln>
                            <a:noFill/>
                          </a:ln>
                          <a:solidFill>
                            <a:srgbClr val="333333"/>
                          </a:solidFill>
                          <a:effectLst/>
                          <a:latin typeface="Times New Roman"/>
                          <a:ea typeface="Times New Roman"/>
                        </a:rPr>
                        <a:t>nghiệp</a:t>
                      </a:r>
                      <a:r>
                        <a:rPr lang="en-US" sz="2800" dirty="0">
                          <a:ln>
                            <a:noFill/>
                          </a:ln>
                          <a:solidFill>
                            <a:srgbClr val="333333"/>
                          </a:solidFill>
                          <a:effectLst/>
                          <a:latin typeface="Times New Roman"/>
                          <a:ea typeface="Times New Roman"/>
                        </a:rPr>
                        <a:t> </a:t>
                      </a:r>
                      <a:r>
                        <a:rPr lang="en-US" sz="2800" dirty="0" err="1">
                          <a:ln>
                            <a:noFill/>
                          </a:ln>
                          <a:solidFill>
                            <a:srgbClr val="333333"/>
                          </a:solidFill>
                          <a:effectLst/>
                          <a:latin typeface="Times New Roman"/>
                          <a:ea typeface="Times New Roman"/>
                        </a:rPr>
                        <a:t>Thạc</a:t>
                      </a:r>
                      <a:r>
                        <a:rPr lang="en-US" sz="2800" dirty="0">
                          <a:ln>
                            <a:noFill/>
                          </a:ln>
                          <a:solidFill>
                            <a:srgbClr val="333333"/>
                          </a:solidFill>
                          <a:effectLst/>
                          <a:latin typeface="Times New Roman"/>
                          <a:ea typeface="Times New Roman"/>
                        </a:rPr>
                        <a:t> </a:t>
                      </a:r>
                      <a:r>
                        <a:rPr lang="en-US" sz="2800" dirty="0" err="1">
                          <a:ln>
                            <a:noFill/>
                          </a:ln>
                          <a:solidFill>
                            <a:srgbClr val="333333"/>
                          </a:solidFill>
                          <a:effectLst/>
                          <a:latin typeface="Times New Roman"/>
                          <a:ea typeface="Times New Roman"/>
                        </a:rPr>
                        <a:t>sĩ</a:t>
                      </a:r>
                      <a:r>
                        <a:rPr lang="en-US" sz="2800" dirty="0">
                          <a:ln>
                            <a:noFill/>
                          </a:ln>
                          <a:solidFill>
                            <a:srgbClr val="333333"/>
                          </a:solidFill>
                          <a:effectLst/>
                          <a:latin typeface="Times New Roman"/>
                          <a:ea typeface="Times New Roman"/>
                        </a:rPr>
                        <a:t> </a:t>
                      </a:r>
                      <a:r>
                        <a:rPr lang="en-US" sz="2800" dirty="0" err="1">
                          <a:ln>
                            <a:noFill/>
                          </a:ln>
                          <a:solidFill>
                            <a:srgbClr val="333333"/>
                          </a:solidFill>
                          <a:effectLst/>
                          <a:latin typeface="Times New Roman"/>
                          <a:ea typeface="Times New Roman"/>
                        </a:rPr>
                        <a:t>ngành</a:t>
                      </a:r>
                      <a:r>
                        <a:rPr lang="en-US" sz="2800" dirty="0">
                          <a:ln>
                            <a:noFill/>
                          </a:ln>
                          <a:solidFill>
                            <a:srgbClr val="333333"/>
                          </a:solidFill>
                          <a:effectLst/>
                          <a:latin typeface="Times New Roman"/>
                          <a:ea typeface="Times New Roman"/>
                        </a:rPr>
                        <a:t> </a:t>
                      </a:r>
                      <a:r>
                        <a:rPr lang="en-US" sz="2800" dirty="0" err="1">
                          <a:ln>
                            <a:noFill/>
                          </a:ln>
                          <a:solidFill>
                            <a:srgbClr val="333333"/>
                          </a:solidFill>
                          <a:effectLst/>
                          <a:latin typeface="Times New Roman"/>
                          <a:ea typeface="Times New Roman"/>
                        </a:rPr>
                        <a:t>tâm</a:t>
                      </a:r>
                      <a:r>
                        <a:rPr lang="en-US" sz="2800" dirty="0">
                          <a:ln>
                            <a:noFill/>
                          </a:ln>
                          <a:solidFill>
                            <a:srgbClr val="333333"/>
                          </a:solidFill>
                          <a:effectLst/>
                          <a:latin typeface="Times New Roman"/>
                          <a:ea typeface="Times New Roman"/>
                        </a:rPr>
                        <a:t> </a:t>
                      </a:r>
                      <a:r>
                        <a:rPr lang="en-US" sz="2800" dirty="0" err="1">
                          <a:ln>
                            <a:noFill/>
                          </a:ln>
                          <a:solidFill>
                            <a:srgbClr val="333333"/>
                          </a:solidFill>
                          <a:effectLst/>
                          <a:latin typeface="Times New Roman"/>
                          <a:ea typeface="Times New Roman"/>
                        </a:rPr>
                        <a:t>lý</a:t>
                      </a:r>
                      <a:r>
                        <a:rPr lang="en-US" sz="2800" dirty="0">
                          <a:ln>
                            <a:noFill/>
                          </a:ln>
                          <a:solidFill>
                            <a:srgbClr val="333333"/>
                          </a:solidFill>
                          <a:effectLst/>
                          <a:latin typeface="Times New Roman"/>
                          <a:ea typeface="Times New Roman"/>
                        </a:rPr>
                        <a:t> </a:t>
                      </a:r>
                      <a:r>
                        <a:rPr lang="en-US" sz="2800" dirty="0" err="1">
                          <a:ln>
                            <a:noFill/>
                          </a:ln>
                          <a:solidFill>
                            <a:srgbClr val="333333"/>
                          </a:solidFill>
                          <a:effectLst/>
                          <a:latin typeface="Times New Roman"/>
                          <a:ea typeface="Times New Roman"/>
                        </a:rPr>
                        <a:t>giáo</a:t>
                      </a:r>
                      <a:r>
                        <a:rPr lang="en-US" sz="2800" dirty="0">
                          <a:ln>
                            <a:noFill/>
                          </a:ln>
                          <a:solidFill>
                            <a:srgbClr val="333333"/>
                          </a:solidFill>
                          <a:effectLst/>
                          <a:latin typeface="Times New Roman"/>
                          <a:ea typeface="Times New Roman"/>
                        </a:rPr>
                        <a:t> </a:t>
                      </a:r>
                      <a:r>
                        <a:rPr lang="en-US" sz="2800" dirty="0" err="1">
                          <a:ln>
                            <a:noFill/>
                          </a:ln>
                          <a:solidFill>
                            <a:srgbClr val="333333"/>
                          </a:solidFill>
                          <a:effectLst/>
                          <a:latin typeface="Times New Roman"/>
                          <a:ea typeface="Times New Roman"/>
                        </a:rPr>
                        <a:t>dục</a:t>
                      </a:r>
                      <a:r>
                        <a:rPr lang="en-US" sz="2800" dirty="0">
                          <a:ln>
                            <a:noFill/>
                          </a:ln>
                          <a:solidFill>
                            <a:srgbClr val="333333"/>
                          </a:solidFill>
                          <a:effectLst/>
                          <a:latin typeface="Times New Roman"/>
                          <a:ea typeface="Times New Roman"/>
                        </a:rPr>
                        <a:t> </a:t>
                      </a:r>
                      <a:r>
                        <a:rPr lang="en-US" sz="2800" dirty="0" err="1">
                          <a:ln>
                            <a:noFill/>
                          </a:ln>
                          <a:solidFill>
                            <a:srgbClr val="333333"/>
                          </a:solidFill>
                          <a:effectLst/>
                          <a:latin typeface="Times New Roman"/>
                          <a:ea typeface="Times New Roman"/>
                        </a:rPr>
                        <a:t>tại</a:t>
                      </a:r>
                      <a:r>
                        <a:rPr lang="en-US" sz="2800" dirty="0">
                          <a:ln>
                            <a:noFill/>
                          </a:ln>
                          <a:solidFill>
                            <a:srgbClr val="333333"/>
                          </a:solidFill>
                          <a:effectLst/>
                          <a:latin typeface="Times New Roman"/>
                          <a:ea typeface="Times New Roman"/>
                        </a:rPr>
                        <a:t> Harvard, </a:t>
                      </a:r>
                      <a:r>
                        <a:rPr lang="en-US" sz="2800" dirty="0" err="1">
                          <a:ln>
                            <a:noFill/>
                          </a:ln>
                          <a:solidFill>
                            <a:srgbClr val="333333"/>
                          </a:solidFill>
                          <a:effectLst/>
                          <a:latin typeface="Times New Roman"/>
                          <a:ea typeface="Times New Roman"/>
                        </a:rPr>
                        <a:t>được</a:t>
                      </a:r>
                      <a:r>
                        <a:rPr lang="en-US" sz="2800" dirty="0">
                          <a:ln>
                            <a:noFill/>
                          </a:ln>
                          <a:solidFill>
                            <a:srgbClr val="333333"/>
                          </a:solidFill>
                          <a:effectLst/>
                          <a:latin typeface="Times New Roman"/>
                          <a:ea typeface="Times New Roman"/>
                        </a:rPr>
                        <a:t> </a:t>
                      </a:r>
                      <a:r>
                        <a:rPr lang="en-US" sz="2800" dirty="0" err="1">
                          <a:ln>
                            <a:noFill/>
                          </a:ln>
                          <a:solidFill>
                            <a:srgbClr val="333333"/>
                          </a:solidFill>
                          <a:effectLst/>
                          <a:latin typeface="Times New Roman"/>
                          <a:ea typeface="Times New Roman"/>
                        </a:rPr>
                        <a:t>công</a:t>
                      </a:r>
                      <a:r>
                        <a:rPr lang="en-US" sz="2800" dirty="0">
                          <a:ln>
                            <a:noFill/>
                          </a:ln>
                          <a:solidFill>
                            <a:srgbClr val="333333"/>
                          </a:solidFill>
                          <a:effectLst/>
                          <a:latin typeface="Times New Roman"/>
                          <a:ea typeface="Times New Roman"/>
                        </a:rPr>
                        <a:t> </a:t>
                      </a:r>
                      <a:r>
                        <a:rPr lang="en-US" sz="2800" dirty="0" err="1">
                          <a:ln>
                            <a:noFill/>
                          </a:ln>
                          <a:solidFill>
                            <a:srgbClr val="333333"/>
                          </a:solidFill>
                          <a:effectLst/>
                          <a:latin typeface="Times New Roman"/>
                          <a:ea typeface="Times New Roman"/>
                        </a:rPr>
                        <a:t>nhận</a:t>
                      </a:r>
                      <a:r>
                        <a:rPr lang="en-US" sz="2800" dirty="0">
                          <a:ln>
                            <a:noFill/>
                          </a:ln>
                          <a:solidFill>
                            <a:srgbClr val="333333"/>
                          </a:solidFill>
                          <a:effectLst/>
                          <a:latin typeface="Times New Roman"/>
                          <a:ea typeface="Times New Roman"/>
                        </a:rPr>
                        <a:t> </a:t>
                      </a:r>
                      <a:r>
                        <a:rPr lang="en-US" sz="2800" dirty="0" err="1">
                          <a:ln>
                            <a:noFill/>
                          </a:ln>
                          <a:solidFill>
                            <a:srgbClr val="333333"/>
                          </a:solidFill>
                          <a:effectLst/>
                          <a:latin typeface="Times New Roman"/>
                          <a:ea typeface="Times New Roman"/>
                        </a:rPr>
                        <a:t>là</a:t>
                      </a:r>
                      <a:r>
                        <a:rPr lang="en-US" sz="2800" dirty="0">
                          <a:ln>
                            <a:noFill/>
                          </a:ln>
                          <a:solidFill>
                            <a:srgbClr val="333333"/>
                          </a:solidFill>
                          <a:effectLst/>
                          <a:latin typeface="Times New Roman"/>
                          <a:ea typeface="Times New Roman"/>
                        </a:rPr>
                        <a:t> </a:t>
                      </a:r>
                      <a:r>
                        <a:rPr lang="en-US" sz="2800" dirty="0" err="1">
                          <a:ln>
                            <a:noFill/>
                          </a:ln>
                          <a:solidFill>
                            <a:srgbClr val="333333"/>
                          </a:solidFill>
                          <a:effectLst/>
                          <a:latin typeface="Times New Roman"/>
                          <a:ea typeface="Times New Roman"/>
                        </a:rPr>
                        <a:t>bậc</a:t>
                      </a:r>
                      <a:r>
                        <a:rPr lang="en-US" sz="2800" dirty="0">
                          <a:ln>
                            <a:noFill/>
                          </a:ln>
                          <a:solidFill>
                            <a:srgbClr val="333333"/>
                          </a:solidFill>
                          <a:effectLst/>
                          <a:latin typeface="Times New Roman"/>
                          <a:ea typeface="Times New Roman"/>
                        </a:rPr>
                        <a:t> </a:t>
                      </a:r>
                      <a:r>
                        <a:rPr lang="en-US" sz="2800" dirty="0" err="1">
                          <a:ln>
                            <a:noFill/>
                          </a:ln>
                          <a:solidFill>
                            <a:srgbClr val="333333"/>
                          </a:solidFill>
                          <a:effectLst/>
                          <a:latin typeface="Times New Roman"/>
                          <a:ea typeface="Times New Roman"/>
                        </a:rPr>
                        <a:t>thầy</a:t>
                      </a:r>
                      <a:r>
                        <a:rPr lang="en-US" sz="2800" dirty="0">
                          <a:ln>
                            <a:noFill/>
                          </a:ln>
                          <a:solidFill>
                            <a:srgbClr val="333333"/>
                          </a:solidFill>
                          <a:effectLst/>
                          <a:latin typeface="Times New Roman"/>
                          <a:ea typeface="Times New Roman"/>
                        </a:rPr>
                        <a:t> </a:t>
                      </a:r>
                      <a:r>
                        <a:rPr lang="en-US" sz="2800" dirty="0" err="1">
                          <a:ln>
                            <a:noFill/>
                          </a:ln>
                          <a:solidFill>
                            <a:srgbClr val="333333"/>
                          </a:solidFill>
                          <a:effectLst/>
                          <a:latin typeface="Times New Roman"/>
                          <a:ea typeface="Times New Roman"/>
                        </a:rPr>
                        <a:t>đào</a:t>
                      </a:r>
                      <a:r>
                        <a:rPr lang="en-US" sz="2800" dirty="0">
                          <a:ln>
                            <a:noFill/>
                          </a:ln>
                          <a:solidFill>
                            <a:srgbClr val="333333"/>
                          </a:solidFill>
                          <a:effectLst/>
                          <a:latin typeface="Times New Roman"/>
                          <a:ea typeface="Times New Roman"/>
                        </a:rPr>
                        <a:t> </a:t>
                      </a:r>
                      <a:r>
                        <a:rPr lang="en-US" sz="2800" dirty="0" err="1">
                          <a:ln>
                            <a:noFill/>
                          </a:ln>
                          <a:solidFill>
                            <a:srgbClr val="333333"/>
                          </a:solidFill>
                          <a:effectLst/>
                          <a:latin typeface="Times New Roman"/>
                          <a:ea typeface="Times New Roman"/>
                        </a:rPr>
                        <a:t>tạo</a:t>
                      </a:r>
                      <a:r>
                        <a:rPr lang="en-US" sz="2800" dirty="0">
                          <a:ln>
                            <a:noFill/>
                          </a:ln>
                          <a:solidFill>
                            <a:srgbClr val="333333"/>
                          </a:solidFill>
                          <a:effectLst/>
                          <a:latin typeface="Times New Roman"/>
                          <a:ea typeface="Times New Roman"/>
                        </a:rPr>
                        <a:t> </a:t>
                      </a:r>
                      <a:r>
                        <a:rPr lang="en-US" sz="2800" dirty="0" err="1">
                          <a:ln>
                            <a:noFill/>
                          </a:ln>
                          <a:solidFill>
                            <a:srgbClr val="333333"/>
                          </a:solidFill>
                          <a:effectLst/>
                          <a:latin typeface="Times New Roman"/>
                          <a:ea typeface="Times New Roman"/>
                        </a:rPr>
                        <a:t>từ</a:t>
                      </a:r>
                      <a:r>
                        <a:rPr lang="en-US" sz="2800" dirty="0">
                          <a:ln>
                            <a:noFill/>
                          </a:ln>
                          <a:solidFill>
                            <a:srgbClr val="333333"/>
                          </a:solidFill>
                          <a:effectLst/>
                          <a:latin typeface="Times New Roman"/>
                          <a:ea typeface="Times New Roman"/>
                        </a:rPr>
                        <a:t> </a:t>
                      </a:r>
                      <a:r>
                        <a:rPr lang="en-US" sz="2800" dirty="0" err="1">
                          <a:ln>
                            <a:noFill/>
                          </a:ln>
                          <a:solidFill>
                            <a:srgbClr val="333333"/>
                          </a:solidFill>
                          <a:effectLst/>
                          <a:latin typeface="Times New Roman"/>
                          <a:ea typeface="Times New Roman"/>
                        </a:rPr>
                        <a:t>trường</a:t>
                      </a:r>
                      <a:r>
                        <a:rPr lang="en-US" sz="2800" baseline="0" dirty="0">
                          <a:ln>
                            <a:noFill/>
                          </a:ln>
                          <a:solidFill>
                            <a:srgbClr val="333333"/>
                          </a:solidFill>
                          <a:effectLst/>
                          <a:latin typeface="Times New Roman"/>
                          <a:ea typeface="Times New Roman"/>
                        </a:rPr>
                        <a:t> </a:t>
                      </a:r>
                      <a:r>
                        <a:rPr lang="en-US" sz="2800" dirty="0" err="1">
                          <a:ln>
                            <a:noFill/>
                          </a:ln>
                          <a:solidFill>
                            <a:srgbClr val="333333"/>
                          </a:solidFill>
                          <a:effectLst/>
                          <a:latin typeface="Times New Roman"/>
                          <a:ea typeface="Times New Roman"/>
                        </a:rPr>
                        <a:t>Đại</a:t>
                      </a:r>
                      <a:r>
                        <a:rPr lang="en-US" sz="2800" dirty="0">
                          <a:ln>
                            <a:noFill/>
                          </a:ln>
                          <a:solidFill>
                            <a:srgbClr val="333333"/>
                          </a:solidFill>
                          <a:effectLst/>
                          <a:latin typeface="Times New Roman"/>
                          <a:ea typeface="Times New Roman"/>
                        </a:rPr>
                        <a:t> </a:t>
                      </a:r>
                      <a:r>
                        <a:rPr lang="en-US" sz="2800" dirty="0" err="1">
                          <a:ln>
                            <a:noFill/>
                          </a:ln>
                          <a:solidFill>
                            <a:srgbClr val="333333"/>
                          </a:solidFill>
                          <a:effectLst/>
                          <a:latin typeface="Times New Roman"/>
                          <a:ea typeface="Times New Roman"/>
                        </a:rPr>
                        <a:t>học</a:t>
                      </a:r>
                      <a:r>
                        <a:rPr lang="en-US" sz="2800" dirty="0">
                          <a:ln>
                            <a:noFill/>
                          </a:ln>
                          <a:solidFill>
                            <a:srgbClr val="333333"/>
                          </a:solidFill>
                          <a:effectLst/>
                          <a:latin typeface="Times New Roman"/>
                          <a:ea typeface="Times New Roman"/>
                        </a:rPr>
                        <a:t>  Massachusetts Amherst.</a:t>
                      </a:r>
                      <a:endParaRPr lang="en-US" sz="2800" dirty="0">
                        <a:solidFill>
                          <a:srgbClr val="000000"/>
                        </a:solidFill>
                        <a:effectLst/>
                        <a:latin typeface="Times New Roman"/>
                        <a:ea typeface="Times New Roman"/>
                      </a:endParaRPr>
                    </a:p>
                    <a:p>
                      <a:pPr marL="0" marR="0" algn="just">
                        <a:spcBef>
                          <a:spcPts val="600"/>
                        </a:spcBef>
                        <a:spcAft>
                          <a:spcPts val="600"/>
                        </a:spcAft>
                      </a:pPr>
                      <a:r>
                        <a:rPr lang="en-US" sz="2800" dirty="0">
                          <a:ln>
                            <a:noFill/>
                          </a:ln>
                          <a:solidFill>
                            <a:srgbClr val="333333"/>
                          </a:solidFill>
                          <a:effectLst/>
                          <a:latin typeface="Times New Roman"/>
                          <a:ea typeface="Times New Roman"/>
                        </a:rPr>
                        <a:t>+ </a:t>
                      </a:r>
                      <a:r>
                        <a:rPr lang="en-US" sz="2800" dirty="0" err="1">
                          <a:ln>
                            <a:noFill/>
                          </a:ln>
                          <a:solidFill>
                            <a:srgbClr val="333333"/>
                          </a:solidFill>
                          <a:effectLst/>
                          <a:latin typeface="Times New Roman"/>
                          <a:ea typeface="Times New Roman"/>
                        </a:rPr>
                        <a:t>Năm</a:t>
                      </a:r>
                      <a:r>
                        <a:rPr lang="en-US" sz="2800" dirty="0">
                          <a:ln>
                            <a:noFill/>
                          </a:ln>
                          <a:solidFill>
                            <a:srgbClr val="333333"/>
                          </a:solidFill>
                          <a:effectLst/>
                          <a:latin typeface="Times New Roman"/>
                          <a:ea typeface="Times New Roman"/>
                        </a:rPr>
                        <a:t> 1973</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ông</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được</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tô</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chức</a:t>
                      </a:r>
                      <a:r>
                        <a:rPr lang="en-US" sz="2800" dirty="0">
                          <a:ln>
                            <a:noFill/>
                          </a:ln>
                          <a:solidFill>
                            <a:srgbClr val="3A4752"/>
                          </a:solidFill>
                          <a:effectLst/>
                          <a:latin typeface="Times New Roman"/>
                          <a:ea typeface="Times New Roman"/>
                        </a:rPr>
                        <a:t> Jaycees </a:t>
                      </a:r>
                      <a:r>
                        <a:rPr lang="en-US" sz="2800" dirty="0" err="1">
                          <a:ln>
                            <a:noFill/>
                          </a:ln>
                          <a:solidFill>
                            <a:srgbClr val="3A4752"/>
                          </a:solidFill>
                          <a:effectLst/>
                          <a:latin typeface="Times New Roman"/>
                          <a:ea typeface="Times New Roman"/>
                        </a:rPr>
                        <a:t>vinh</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danh</a:t>
                      </a:r>
                      <a:r>
                        <a:rPr lang="en-US" sz="2800" dirty="0">
                          <a:ln>
                            <a:noFill/>
                          </a:ln>
                          <a:solidFill>
                            <a:srgbClr val="3A4752"/>
                          </a:solidFill>
                          <a:effectLst/>
                          <a:latin typeface="Times New Roman"/>
                          <a:ea typeface="Times New Roman"/>
                        </a:rPr>
                        <a:t> là </a:t>
                      </a:r>
                      <a:r>
                        <a:rPr lang="en-US" sz="2800" dirty="0" err="1">
                          <a:ln>
                            <a:noFill/>
                          </a:ln>
                          <a:solidFill>
                            <a:srgbClr val="3A4752"/>
                          </a:solidFill>
                          <a:effectLst/>
                          <a:latin typeface="Times New Roman"/>
                          <a:ea typeface="Times New Roman"/>
                        </a:rPr>
                        <a:t>một</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trong</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mười</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người</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đàn</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ông</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xuất</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chúng</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của</a:t>
                      </a:r>
                      <a:r>
                        <a:rPr lang="en-US" sz="2800" dirty="0">
                          <a:ln>
                            <a:noFill/>
                          </a:ln>
                          <a:solidFill>
                            <a:srgbClr val="3A4752"/>
                          </a:solidFill>
                          <a:effectLst/>
                          <a:latin typeface="Times New Roman"/>
                          <a:ea typeface="Times New Roman"/>
                        </a:rPr>
                        <a:t> </a:t>
                      </a:r>
                      <a:r>
                        <a:rPr lang="en-US" sz="2800" dirty="0" err="1">
                          <a:ln>
                            <a:noFill/>
                          </a:ln>
                          <a:solidFill>
                            <a:srgbClr val="3A4752"/>
                          </a:solidFill>
                          <a:effectLst/>
                          <a:latin typeface="Times New Roman"/>
                          <a:ea typeface="Times New Roman"/>
                        </a:rPr>
                        <a:t>nước</a:t>
                      </a:r>
                      <a:r>
                        <a:rPr lang="en-US" sz="2800" dirty="0">
                          <a:ln>
                            <a:noFill/>
                          </a:ln>
                          <a:solidFill>
                            <a:srgbClr val="3A4752"/>
                          </a:solidFill>
                          <a:effectLst/>
                          <a:latin typeface="Times New Roman"/>
                          <a:ea typeface="Times New Roman"/>
                        </a:rPr>
                        <a:t> Mỹ.</a:t>
                      </a:r>
                      <a:endParaRPr lang="en-US" sz="2800" dirty="0">
                        <a:solidFill>
                          <a:srgbClr val="000000"/>
                        </a:solidFill>
                        <a:effectLst/>
                        <a:latin typeface="Times New Roman"/>
                        <a:ea typeface="Times New Roman"/>
                      </a:endParaRPr>
                    </a:p>
                  </a:txBody>
                  <a:tcPr marL="114300" marR="114300" marT="0" marB="0">
                    <a:lnL>
                      <a:noFill/>
                    </a:lnL>
                    <a:lnR>
                      <a:noFill/>
                    </a:lnR>
                    <a:lnT>
                      <a:noFill/>
                    </a:lnT>
                    <a:lnB>
                      <a:noFill/>
                    </a:lnB>
                    <a:solidFill>
                      <a:schemeClr val="bg1"/>
                    </a:solidFill>
                  </a:tcPr>
                </a:tc>
                <a:extLst>
                  <a:ext uri="{0D108BD9-81ED-4DB2-BD59-A6C34878D82A}">
                    <a16:rowId xmlns:a16="http://schemas.microsoft.com/office/drawing/2014/main" val="10000"/>
                  </a:ext>
                </a:extLst>
              </a:tr>
            </a:tbl>
          </a:graphicData>
        </a:graphic>
      </p:graphicFrame>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1219200"/>
            <a:ext cx="4343400"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70767345"/>
      </p:ext>
    </p:extLst>
  </p:cSld>
  <p:clrMapOvr>
    <a:masterClrMapping/>
  </p:clrMapOvr>
  <p:transition advTm="18203"/>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1000"/>
                                        <p:tgtEl>
                                          <p:spTgt spid="3074"/>
                                        </p:tgtEl>
                                      </p:cBhvr>
                                    </p:animEffect>
                                    <p:anim calcmode="lin" valueType="num">
                                      <p:cBhvr>
                                        <p:cTn id="8" dur="1000" fill="hold"/>
                                        <p:tgtEl>
                                          <p:spTgt spid="3074"/>
                                        </p:tgtEl>
                                        <p:attrNameLst>
                                          <p:attrName>ppt_x</p:attrName>
                                        </p:attrNameLst>
                                      </p:cBhvr>
                                      <p:tavLst>
                                        <p:tav tm="0">
                                          <p:val>
                                            <p:strVal val="#ppt_x"/>
                                          </p:val>
                                        </p:tav>
                                        <p:tav tm="100000">
                                          <p:val>
                                            <p:strVal val="#ppt_x"/>
                                          </p:val>
                                        </p:tav>
                                      </p:tavLst>
                                    </p:anim>
                                    <p:anim calcmode="lin" valueType="num">
                                      <p:cBhvr>
                                        <p:cTn id="9" dur="1000" fill="hold"/>
                                        <p:tgtEl>
                                          <p:spTgt spid="307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12"/>
                                        </p:tgtEl>
                                        <p:attrNameLst>
                                          <p:attrName>style.visibility</p:attrName>
                                        </p:attrNameLst>
                                      </p:cBhvr>
                                      <p:to>
                                        <p:strVal val="visible"/>
                                      </p:to>
                                    </p:set>
                                    <p:anim calcmode="lin" valueType="num">
                                      <p:cBhvr additive="base">
                                        <p:cTn id="14" dur="500" fill="hold"/>
                                        <p:tgtEl>
                                          <p:spTgt spid="12"/>
                                        </p:tgtEl>
                                        <p:attrNameLst>
                                          <p:attrName>ppt_x</p:attrName>
                                        </p:attrNameLst>
                                      </p:cBhvr>
                                      <p:tavLst>
                                        <p:tav tm="0">
                                          <p:val>
                                            <p:strVal val="#ppt_x"/>
                                          </p:val>
                                        </p:tav>
                                        <p:tav tm="100000">
                                          <p:val>
                                            <p:strVal val="#ppt_x"/>
                                          </p:val>
                                        </p:tav>
                                      </p:tavLst>
                                    </p:anim>
                                    <p:anim calcmode="lin" valueType="num">
                                      <p:cBhvr additive="base">
                                        <p:cTn id="1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91680" y="620688"/>
            <a:ext cx="4398960" cy="1138773"/>
          </a:xfrm>
          <a:prstGeom prst="rect">
            <a:avLst/>
          </a:prstGeom>
          <a:noFill/>
        </p:spPr>
        <p:txBody>
          <a:bodyPr wrap="none" rtlCol="0">
            <a:spAutoFit/>
          </a:bodyPr>
          <a:lstStyle/>
          <a:p>
            <a:pPr algn="ctr"/>
            <a:r>
              <a:rPr lang="en-US" sz="4000" b="1" dirty="0" err="1">
                <a:solidFill>
                  <a:srgbClr val="0000CC"/>
                </a:solidFill>
                <a:latin typeface="Palatino Linotype" pitchFamily="18" charset="0"/>
              </a:rPr>
              <a:t>Phiếu</a:t>
            </a:r>
            <a:r>
              <a:rPr lang="en-US" sz="4000" b="1" dirty="0">
                <a:solidFill>
                  <a:srgbClr val="0000CC"/>
                </a:solidFill>
                <a:latin typeface="Palatino Linotype" pitchFamily="18" charset="0"/>
              </a:rPr>
              <a:t> </a:t>
            </a:r>
            <a:r>
              <a:rPr lang="en-US" sz="4000" b="1" dirty="0" err="1">
                <a:solidFill>
                  <a:srgbClr val="0000CC"/>
                </a:solidFill>
                <a:latin typeface="Palatino Linotype" pitchFamily="18" charset="0"/>
              </a:rPr>
              <a:t>học</a:t>
            </a:r>
            <a:r>
              <a:rPr lang="en-US" sz="4000" b="1" dirty="0">
                <a:solidFill>
                  <a:srgbClr val="0000CC"/>
                </a:solidFill>
                <a:latin typeface="Palatino Linotype" pitchFamily="18" charset="0"/>
              </a:rPr>
              <a:t> </a:t>
            </a:r>
            <a:r>
              <a:rPr lang="en-US" sz="4000" b="1" dirty="0" err="1">
                <a:solidFill>
                  <a:srgbClr val="0000CC"/>
                </a:solidFill>
                <a:latin typeface="Palatino Linotype" pitchFamily="18" charset="0"/>
              </a:rPr>
              <a:t>tập</a:t>
            </a:r>
            <a:r>
              <a:rPr lang="en-US" sz="4000" b="1" dirty="0">
                <a:solidFill>
                  <a:srgbClr val="0000CC"/>
                </a:solidFill>
                <a:latin typeface="Palatino Linotype" pitchFamily="18" charset="0"/>
              </a:rPr>
              <a:t> </a:t>
            </a:r>
            <a:r>
              <a:rPr lang="en-US" sz="4000" b="1" dirty="0" err="1">
                <a:solidFill>
                  <a:srgbClr val="0000CC"/>
                </a:solidFill>
                <a:latin typeface="Palatino Linotype" pitchFamily="18" charset="0"/>
              </a:rPr>
              <a:t>số</a:t>
            </a:r>
            <a:r>
              <a:rPr lang="en-US" sz="4000" b="1" dirty="0">
                <a:solidFill>
                  <a:srgbClr val="0000CC"/>
                </a:solidFill>
                <a:latin typeface="Palatino Linotype" pitchFamily="18" charset="0"/>
              </a:rPr>
              <a:t> 1</a:t>
            </a:r>
          </a:p>
          <a:p>
            <a:pPr algn="ctr"/>
            <a:r>
              <a:rPr lang="en-US" sz="2800" b="1" i="1" dirty="0" err="1">
                <a:solidFill>
                  <a:srgbClr val="0000CC"/>
                </a:solidFill>
                <a:latin typeface="Palatino Linotype" pitchFamily="18" charset="0"/>
              </a:rPr>
              <a:t>Thời</a:t>
            </a:r>
            <a:r>
              <a:rPr lang="en-US" sz="2800" b="1" i="1" dirty="0">
                <a:solidFill>
                  <a:srgbClr val="0000CC"/>
                </a:solidFill>
                <a:latin typeface="Palatino Linotype" pitchFamily="18" charset="0"/>
              </a:rPr>
              <a:t> </a:t>
            </a:r>
            <a:r>
              <a:rPr lang="en-US" sz="2800" b="1" i="1" dirty="0" err="1">
                <a:solidFill>
                  <a:srgbClr val="0000CC"/>
                </a:solidFill>
                <a:latin typeface="Palatino Linotype" pitchFamily="18" charset="0"/>
              </a:rPr>
              <a:t>gian</a:t>
            </a:r>
            <a:r>
              <a:rPr lang="en-US" sz="2800" b="1" i="1" dirty="0">
                <a:solidFill>
                  <a:srgbClr val="0000CC"/>
                </a:solidFill>
                <a:latin typeface="Palatino Linotype" pitchFamily="18" charset="0"/>
              </a:rPr>
              <a:t>: 5 </a:t>
            </a:r>
            <a:r>
              <a:rPr lang="en-US" sz="2800" b="1" i="1" dirty="0" err="1">
                <a:solidFill>
                  <a:srgbClr val="0000CC"/>
                </a:solidFill>
                <a:latin typeface="Palatino Linotype" pitchFamily="18" charset="0"/>
              </a:rPr>
              <a:t>phút</a:t>
            </a:r>
            <a:endParaRPr lang="en-US" sz="2800" b="1" i="1" dirty="0">
              <a:solidFill>
                <a:srgbClr val="0000CC"/>
              </a:solidFill>
              <a:latin typeface="Palatino Linotype" pitchFamily="18" charset="0"/>
            </a:endParaRPr>
          </a:p>
        </p:txBody>
      </p:sp>
      <p:graphicFrame>
        <p:nvGraphicFramePr>
          <p:cNvPr id="7" name="Table 6"/>
          <p:cNvGraphicFramePr>
            <a:graphicFrameLocks noGrp="1"/>
          </p:cNvGraphicFramePr>
          <p:nvPr>
            <p:extLst>
              <p:ext uri="{D42A27DB-BD31-4B8C-83A1-F6EECF244321}">
                <p14:modId xmlns:p14="http://schemas.microsoft.com/office/powerpoint/2010/main" val="2535014791"/>
              </p:ext>
            </p:extLst>
          </p:nvPr>
        </p:nvGraphicFramePr>
        <p:xfrm>
          <a:off x="304800" y="2286000"/>
          <a:ext cx="8610600" cy="4167981"/>
        </p:xfrm>
        <a:graphic>
          <a:graphicData uri="http://schemas.openxmlformats.org/drawingml/2006/table">
            <a:tbl>
              <a:tblPr/>
              <a:tblGrid>
                <a:gridCol w="8610600">
                  <a:extLst>
                    <a:ext uri="{9D8B030D-6E8A-4147-A177-3AD203B41FA5}">
                      <a16:colId xmlns:a16="http://schemas.microsoft.com/office/drawing/2014/main" val="20000"/>
                    </a:ext>
                  </a:extLst>
                </a:gridCol>
              </a:tblGrid>
              <a:tr h="4167981">
                <a:tc>
                  <a:txBody>
                    <a:bodyPr/>
                    <a:lstStyle/>
                    <a:p>
                      <a:pPr marL="0" marR="0" algn="just">
                        <a:spcBef>
                          <a:spcPts val="600"/>
                        </a:spcBef>
                        <a:spcAft>
                          <a:spcPts val="600"/>
                        </a:spcAft>
                      </a:pPr>
                      <a:r>
                        <a:rPr lang="en-US" sz="2400" b="1" dirty="0" err="1">
                          <a:ln>
                            <a:noFill/>
                          </a:ln>
                          <a:solidFill>
                            <a:srgbClr val="0000CC"/>
                          </a:solidFill>
                          <a:effectLst/>
                          <a:latin typeface="Times New Roman"/>
                          <a:ea typeface="Times New Roman"/>
                        </a:rPr>
                        <a:t>Câu</a:t>
                      </a:r>
                      <a:r>
                        <a:rPr lang="en-US" sz="2400" b="1" baseline="0" dirty="0">
                          <a:ln>
                            <a:noFill/>
                          </a:ln>
                          <a:solidFill>
                            <a:srgbClr val="0000CC"/>
                          </a:solidFill>
                          <a:effectLst/>
                          <a:latin typeface="Times New Roman"/>
                          <a:ea typeface="Times New Roman"/>
                        </a:rPr>
                        <a:t> </a:t>
                      </a:r>
                      <a:r>
                        <a:rPr lang="en-US" sz="2400" b="1" baseline="0" dirty="0" err="1">
                          <a:ln>
                            <a:noFill/>
                          </a:ln>
                          <a:solidFill>
                            <a:srgbClr val="0000CC"/>
                          </a:solidFill>
                          <a:effectLst/>
                          <a:latin typeface="Times New Roman"/>
                          <a:ea typeface="Times New Roman"/>
                        </a:rPr>
                        <a:t>hỏi</a:t>
                      </a:r>
                      <a:r>
                        <a:rPr lang="en-US" sz="2400" b="1" dirty="0">
                          <a:ln>
                            <a:noFill/>
                          </a:ln>
                          <a:solidFill>
                            <a:srgbClr val="0000CC"/>
                          </a:solidFill>
                          <a:effectLst/>
                          <a:latin typeface="Times New Roman"/>
                          <a:ea typeface="Times New Roman"/>
                        </a:rPr>
                        <a:t>:</a:t>
                      </a:r>
                    </a:p>
                    <a:p>
                      <a:pPr marL="0" marR="0" algn="just">
                        <a:spcBef>
                          <a:spcPts val="600"/>
                        </a:spcBef>
                        <a:spcAft>
                          <a:spcPts val="600"/>
                        </a:spcAft>
                      </a:pPr>
                      <a:r>
                        <a:rPr lang="vi-VN" sz="2400" b="1" dirty="0">
                          <a:solidFill>
                            <a:schemeClr val="tx1"/>
                          </a:solidFill>
                          <a:effectLst/>
                          <a:latin typeface="Times New Roman"/>
                          <a:ea typeface="Times New Roman"/>
                        </a:rPr>
                        <a:t>1. Chỉ ra xuất xứ của câu chuyện</a:t>
                      </a:r>
                      <a:r>
                        <a:rPr lang="en-US" sz="2400" b="1" dirty="0">
                          <a:solidFill>
                            <a:schemeClr val="tx1"/>
                          </a:solidFill>
                          <a:effectLst/>
                          <a:latin typeface="Times New Roman"/>
                          <a:ea typeface="Times New Roman"/>
                        </a:rPr>
                        <a:t>.</a:t>
                      </a:r>
                      <a:endParaRPr lang="vi-VN" sz="2400" b="1" dirty="0">
                        <a:solidFill>
                          <a:schemeClr val="tx1"/>
                        </a:solidFill>
                        <a:effectLst/>
                        <a:latin typeface="Times New Roman"/>
                        <a:ea typeface="Times New Roman"/>
                      </a:endParaRPr>
                    </a:p>
                    <a:p>
                      <a:pPr marL="0" marR="0" algn="just">
                        <a:spcBef>
                          <a:spcPts val="600"/>
                        </a:spcBef>
                        <a:spcAft>
                          <a:spcPts val="600"/>
                        </a:spcAft>
                      </a:pPr>
                      <a:r>
                        <a:rPr lang="vi-VN" sz="2400" b="1" dirty="0">
                          <a:solidFill>
                            <a:schemeClr val="tx1"/>
                          </a:solidFill>
                          <a:effectLst/>
                          <a:latin typeface="Times New Roman"/>
                          <a:ea typeface="Times New Roman"/>
                        </a:rPr>
                        <a:t>2. Xác định ngôi kể</a:t>
                      </a:r>
                      <a:r>
                        <a:rPr lang="en-US" sz="2400" b="1" dirty="0">
                          <a:solidFill>
                            <a:schemeClr val="tx1"/>
                          </a:solidFill>
                          <a:effectLst/>
                          <a:latin typeface="Times New Roman"/>
                          <a:ea typeface="Times New Roman"/>
                        </a:rPr>
                        <a:t>.</a:t>
                      </a:r>
                    </a:p>
                    <a:p>
                      <a:pPr marL="0" marR="0" algn="just">
                        <a:spcBef>
                          <a:spcPts val="600"/>
                        </a:spcBef>
                        <a:spcAft>
                          <a:spcPts val="600"/>
                        </a:spcAft>
                      </a:pPr>
                      <a:r>
                        <a:rPr lang="vi-VN" sz="2400" b="1" baseline="0" dirty="0">
                          <a:solidFill>
                            <a:schemeClr val="tx1"/>
                          </a:solidFill>
                          <a:effectLst/>
                          <a:latin typeface="Times New Roman"/>
                          <a:ea typeface="Times New Roman"/>
                        </a:rPr>
                        <a:t>D</a:t>
                      </a:r>
                      <a:r>
                        <a:rPr lang="vi-VN" sz="2400" b="1" dirty="0">
                          <a:solidFill>
                            <a:schemeClr val="tx1"/>
                          </a:solidFill>
                          <a:effectLst/>
                          <a:latin typeface="Times New Roman"/>
                          <a:ea typeface="Times New Roman"/>
                        </a:rPr>
                        <a:t>ựa vào đâu em nhận ra ngôi kể đó? </a:t>
                      </a:r>
                      <a:endParaRPr lang="en-US" sz="2400" b="1" dirty="0">
                        <a:solidFill>
                          <a:schemeClr val="tx1"/>
                        </a:solidFill>
                        <a:effectLst/>
                        <a:latin typeface="Times New Roman"/>
                        <a:ea typeface="Times New Roman"/>
                      </a:endParaRPr>
                    </a:p>
                    <a:p>
                      <a:pPr marL="0" marR="0" algn="just">
                        <a:spcBef>
                          <a:spcPts val="600"/>
                        </a:spcBef>
                        <a:spcAft>
                          <a:spcPts val="600"/>
                        </a:spcAft>
                      </a:pPr>
                      <a:r>
                        <a:rPr lang="vi-VN" sz="2400" b="1" dirty="0">
                          <a:solidFill>
                            <a:schemeClr val="tx1"/>
                          </a:solidFill>
                          <a:effectLst/>
                          <a:latin typeface="Times New Roman"/>
                          <a:ea typeface="Times New Roman"/>
                        </a:rPr>
                        <a:t>Lời kể của ai?</a:t>
                      </a:r>
                    </a:p>
                    <a:p>
                      <a:pPr marL="0" marR="0" algn="just">
                        <a:spcBef>
                          <a:spcPts val="600"/>
                        </a:spcBef>
                        <a:spcAft>
                          <a:spcPts val="600"/>
                        </a:spcAft>
                      </a:pPr>
                      <a:r>
                        <a:rPr lang="vi-VN" sz="2400" b="1" dirty="0">
                          <a:solidFill>
                            <a:schemeClr val="tx1"/>
                          </a:solidFill>
                          <a:effectLst/>
                          <a:latin typeface="Times New Roman"/>
                          <a:ea typeface="Times New Roman"/>
                        </a:rPr>
                        <a:t>3. Xác định nhân vật trong câu chuyện.</a:t>
                      </a:r>
                    </a:p>
                    <a:p>
                      <a:pPr marL="0" marR="0" algn="just">
                        <a:spcBef>
                          <a:spcPts val="600"/>
                        </a:spcBef>
                        <a:spcAft>
                          <a:spcPts val="600"/>
                        </a:spcAft>
                      </a:pPr>
                      <a:r>
                        <a:rPr lang="vi-VN" sz="2400" b="1" dirty="0">
                          <a:solidFill>
                            <a:schemeClr val="tx1"/>
                          </a:solidFill>
                          <a:effectLst/>
                          <a:latin typeface="Times New Roman"/>
                          <a:ea typeface="Times New Roman"/>
                        </a:rPr>
                        <a:t>4. Xác định bố cục.</a:t>
                      </a:r>
                    </a:p>
                  </a:txBody>
                  <a:tcPr marL="114300" marR="114300" marT="0" marB="0">
                    <a:lnL>
                      <a:noFill/>
                    </a:lnL>
                    <a:lnR>
                      <a:noFill/>
                    </a:lnR>
                    <a:lnT>
                      <a:noFill/>
                    </a:lnT>
                    <a:lnB>
                      <a:noFill/>
                    </a:lnB>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56289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7" name="TextBox 6"/>
          <p:cNvSpPr txBox="1"/>
          <p:nvPr/>
        </p:nvSpPr>
        <p:spPr>
          <a:xfrm>
            <a:off x="228600" y="928670"/>
            <a:ext cx="8610600" cy="5324535"/>
          </a:xfrm>
          <a:prstGeom prst="rect">
            <a:avLst/>
          </a:prstGeom>
          <a:solidFill>
            <a:schemeClr val="bg1"/>
          </a:solidFill>
        </p:spPr>
        <p:txBody>
          <a:bodyPr wrap="square" rtlCol="0">
            <a:spAutoFit/>
          </a:bodyPr>
          <a:lstStyle/>
          <a:p>
            <a:r>
              <a:rPr lang="en-US" sz="2800" b="1" dirty="0" err="1">
                <a:solidFill>
                  <a:srgbClr val="7030A0"/>
                </a:solidFill>
                <a:latin typeface="Palatino Linotype" pitchFamily="18" charset="0"/>
              </a:rPr>
              <a:t>Tác</a:t>
            </a:r>
            <a:r>
              <a:rPr lang="en-US" sz="2800" b="1" dirty="0">
                <a:solidFill>
                  <a:srgbClr val="7030A0"/>
                </a:solidFill>
                <a:latin typeface="Palatino Linotype" pitchFamily="18" charset="0"/>
              </a:rPr>
              <a:t> </a:t>
            </a:r>
            <a:r>
              <a:rPr lang="en-US" sz="2800" b="1" dirty="0" err="1">
                <a:solidFill>
                  <a:srgbClr val="7030A0"/>
                </a:solidFill>
                <a:latin typeface="Palatino Linotype" pitchFamily="18" charset="0"/>
              </a:rPr>
              <a:t>phẩm</a:t>
            </a:r>
            <a:endParaRPr lang="en-US" sz="2800" b="1" dirty="0">
              <a:solidFill>
                <a:srgbClr val="7030A0"/>
              </a:solidFill>
              <a:latin typeface="Palatino Linotype" pitchFamily="18" charset="0"/>
            </a:endParaRPr>
          </a:p>
          <a:p>
            <a:pPr marL="514350" indent="-514350" algn="just">
              <a:buAutoNum type="alphaLcPeriod"/>
            </a:pPr>
            <a:r>
              <a:rPr lang="en-US" sz="2400" b="1" dirty="0" err="1">
                <a:solidFill>
                  <a:srgbClr val="00B050"/>
                </a:solidFill>
                <a:latin typeface="Times New Roman" pitchFamily="18" charset="0"/>
                <a:cs typeface="Times New Roman" pitchFamily="18" charset="0"/>
              </a:rPr>
              <a:t>Đọc</a:t>
            </a:r>
            <a:r>
              <a:rPr lang="en-US" sz="2400" b="1" dirty="0">
                <a:solidFill>
                  <a:srgbClr val="00B050"/>
                </a:solidFill>
                <a:latin typeface="Times New Roman" pitchFamily="18" charset="0"/>
                <a:cs typeface="Times New Roman" pitchFamily="18" charset="0"/>
              </a:rPr>
              <a:t> – </a:t>
            </a:r>
            <a:r>
              <a:rPr lang="en-US" sz="2400" b="1" dirty="0" err="1">
                <a:solidFill>
                  <a:srgbClr val="00B050"/>
                </a:solidFill>
                <a:latin typeface="Times New Roman" pitchFamily="18" charset="0"/>
                <a:cs typeface="Times New Roman" pitchFamily="18" charset="0"/>
              </a:rPr>
              <a:t>tìm</a:t>
            </a:r>
            <a:r>
              <a:rPr lang="en-US" sz="2400" b="1" dirty="0">
                <a:solidFill>
                  <a:srgbClr val="00B050"/>
                </a:solidFill>
                <a:latin typeface="Times New Roman" pitchFamily="18" charset="0"/>
                <a:cs typeface="Times New Roman" pitchFamily="18" charset="0"/>
              </a:rPr>
              <a:t> </a:t>
            </a:r>
            <a:r>
              <a:rPr lang="en-US" sz="2400" b="1" dirty="0" err="1">
                <a:solidFill>
                  <a:srgbClr val="00B050"/>
                </a:solidFill>
                <a:latin typeface="Times New Roman" pitchFamily="18" charset="0"/>
                <a:cs typeface="Times New Roman" pitchFamily="18" charset="0"/>
              </a:rPr>
              <a:t>hiểu</a:t>
            </a:r>
            <a:r>
              <a:rPr lang="en-US" sz="2400" b="1" dirty="0">
                <a:solidFill>
                  <a:srgbClr val="00B050"/>
                </a:solidFill>
                <a:latin typeface="Times New Roman" pitchFamily="18" charset="0"/>
                <a:cs typeface="Times New Roman" pitchFamily="18" charset="0"/>
              </a:rPr>
              <a:t> </a:t>
            </a:r>
            <a:r>
              <a:rPr lang="en-US" sz="2400" b="1" dirty="0" err="1">
                <a:solidFill>
                  <a:srgbClr val="00B050"/>
                </a:solidFill>
                <a:latin typeface="Times New Roman" pitchFamily="18" charset="0"/>
                <a:cs typeface="Times New Roman" pitchFamily="18" charset="0"/>
              </a:rPr>
              <a:t>chú</a:t>
            </a:r>
            <a:r>
              <a:rPr lang="en-US" sz="2400" b="1" dirty="0">
                <a:solidFill>
                  <a:srgbClr val="00B050"/>
                </a:solidFill>
                <a:latin typeface="Times New Roman" pitchFamily="18" charset="0"/>
                <a:cs typeface="Times New Roman" pitchFamily="18" charset="0"/>
              </a:rPr>
              <a:t> </a:t>
            </a:r>
            <a:r>
              <a:rPr lang="en-US" sz="2400" b="1" dirty="0" err="1">
                <a:solidFill>
                  <a:srgbClr val="00B050"/>
                </a:solidFill>
                <a:latin typeface="Times New Roman" pitchFamily="18" charset="0"/>
                <a:cs typeface="Times New Roman" pitchFamily="18" charset="0"/>
              </a:rPr>
              <a:t>thích</a:t>
            </a:r>
            <a:endParaRPr lang="en-US" sz="2400" b="1" dirty="0">
              <a:solidFill>
                <a:srgbClr val="00B050"/>
              </a:solidFill>
              <a:latin typeface="Times New Roman" pitchFamily="18" charset="0"/>
              <a:cs typeface="Times New Roman" pitchFamily="18" charset="0"/>
            </a:endParaRPr>
          </a:p>
          <a:p>
            <a:pPr algn="just"/>
            <a:r>
              <a:rPr lang="vi-VN" sz="2400" b="1" dirty="0">
                <a:solidFill>
                  <a:srgbClr val="00B050"/>
                </a:solidFill>
                <a:latin typeface="Times New Roman" pitchFamily="18" charset="0"/>
                <a:cs typeface="Times New Roman" pitchFamily="18" charset="0"/>
              </a:rPr>
              <a:t>b) Tìm hiểu chung</a:t>
            </a:r>
          </a:p>
          <a:p>
            <a:pPr marL="342900" indent="-342900" algn="just">
              <a:buFontTx/>
              <a:buChar char="-"/>
            </a:pPr>
            <a:r>
              <a:rPr lang="vi-VN" sz="2400" b="1" dirty="0">
                <a:solidFill>
                  <a:srgbClr val="00B0F0"/>
                </a:solidFill>
                <a:latin typeface="Times New Roman" pitchFamily="18" charset="0"/>
                <a:cs typeface="Times New Roman" pitchFamily="18" charset="0"/>
              </a:rPr>
              <a:t>Xuất xứ</a:t>
            </a:r>
            <a:r>
              <a:rPr lang="vi-VN" sz="2400" b="1" dirty="0">
                <a:latin typeface="Times New Roman" pitchFamily="18" charset="0"/>
                <a:cs typeface="Times New Roman" pitchFamily="18" charset="0"/>
              </a:rPr>
              <a:t>:</a:t>
            </a:r>
            <a:r>
              <a:rPr lang="en-US" sz="2400" b="1" dirty="0">
                <a:latin typeface="Times New Roman" pitchFamily="18" charset="0"/>
                <a:cs typeface="Times New Roman" pitchFamily="18" charset="0"/>
              </a:rPr>
              <a:t> </a:t>
            </a:r>
            <a:r>
              <a:rPr lang="vi-VN" sz="2400" b="1" dirty="0">
                <a:latin typeface="Times New Roman" pitchFamily="18" charset="0"/>
                <a:cs typeface="Times New Roman" pitchFamily="18" charset="0"/>
              </a:rPr>
              <a:t>In trong tập </a:t>
            </a:r>
            <a:r>
              <a:rPr lang="vi-VN" sz="2400" b="1" i="1" dirty="0">
                <a:latin typeface="Times New Roman" pitchFamily="18" charset="0"/>
                <a:cs typeface="Times New Roman" pitchFamily="18" charset="0"/>
              </a:rPr>
              <a:t>Tình yêu thương gia đình</a:t>
            </a:r>
            <a:r>
              <a:rPr lang="vi-VN" sz="2400" b="1" dirty="0">
                <a:latin typeface="Times New Roman" pitchFamily="18" charset="0"/>
                <a:cs typeface="Times New Roman" pitchFamily="18" charset="0"/>
              </a:rPr>
              <a:t>.</a:t>
            </a:r>
            <a:endParaRPr lang="en-US" sz="2400" b="1" dirty="0">
              <a:latin typeface="Times New Roman" pitchFamily="18" charset="0"/>
              <a:cs typeface="Times New Roman" pitchFamily="18" charset="0"/>
            </a:endParaRPr>
          </a:p>
          <a:p>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Ngôi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kể</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ngôi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thứ</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nhất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người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chị</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xưng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tôi</a:t>
            </a:r>
            <a:r>
              <a:rPr lang="en-US" sz="2400" b="1" dirty="0">
                <a:latin typeface="Times New Roman" pitchFamily="18" charset="0"/>
                <a:cs typeface="Times New Roman" pitchFamily="18" charset="0"/>
              </a:rPr>
              <a:t>”.</a:t>
            </a:r>
          </a:p>
          <a:p>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Nhân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vật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chính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trong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truyện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là</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người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chị</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và</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em</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trai</a:t>
            </a:r>
            <a:r>
              <a:rPr lang="en-US" sz="2400" b="1" dirty="0">
                <a:latin typeface="Times New Roman" pitchFamily="18" charset="0"/>
                <a:cs typeface="Times New Roman" pitchFamily="18" charset="0"/>
              </a:rPr>
              <a:t>.</a:t>
            </a:r>
            <a:endParaRPr lang="vi-VN" sz="2400" b="1" dirty="0">
              <a:latin typeface="Times New Roman" pitchFamily="18" charset="0"/>
              <a:cs typeface="Times New Roman" pitchFamily="18" charset="0"/>
            </a:endParaRPr>
          </a:p>
          <a:p>
            <a:pPr algn="just"/>
            <a:r>
              <a:rPr lang="vi-VN" sz="2400" b="1" dirty="0">
                <a:latin typeface="Times New Roman" pitchFamily="18" charset="0"/>
                <a:cs typeface="Times New Roman" pitchFamily="18" charset="0"/>
              </a:rPr>
              <a:t>- </a:t>
            </a:r>
            <a:r>
              <a:rPr lang="vi-VN" sz="2400" b="1" dirty="0">
                <a:solidFill>
                  <a:srgbClr val="00B0F0"/>
                </a:solidFill>
                <a:latin typeface="Times New Roman" pitchFamily="18" charset="0"/>
                <a:cs typeface="Times New Roman" pitchFamily="18" charset="0"/>
              </a:rPr>
              <a:t>Bố cục:</a:t>
            </a:r>
            <a:r>
              <a:rPr lang="vi-VN" sz="2400" b="1" dirty="0">
                <a:latin typeface="Times New Roman" pitchFamily="18" charset="0"/>
                <a:cs typeface="Times New Roman" pitchFamily="18" charset="0"/>
              </a:rPr>
              <a:t> chia làm 3 phần</a:t>
            </a:r>
          </a:p>
          <a:p>
            <a:pPr algn="just"/>
            <a:r>
              <a:rPr lang="vi-VN" sz="2400" b="1" dirty="0">
                <a:latin typeface="Times New Roman" pitchFamily="18" charset="0"/>
                <a:cs typeface="Times New Roman" pitchFamily="18" charset="0"/>
              </a:rPr>
              <a:t>+ Phần 1: từ đầu đến “và em hay bật cười chẳng vì lí do gì”</a:t>
            </a:r>
            <a:r>
              <a:rPr lang="en-US" sz="2400" b="1" dirty="0">
                <a:latin typeface="Times New Roman" pitchFamily="18" charset="0"/>
                <a:cs typeface="Times New Roman" pitchFamily="18" charset="0"/>
                <a:sym typeface="Wingdings" pitchFamily="2" charset="2"/>
              </a:rPr>
              <a:t></a:t>
            </a:r>
            <a:r>
              <a:rPr lang="vi-VN" sz="2400" b="1" dirty="0">
                <a:latin typeface="Times New Roman" pitchFamily="18" charset="0"/>
                <a:cs typeface="Times New Roman" pitchFamily="18" charset="0"/>
              </a:rPr>
              <a:t> Nhân vật tôi (chị gái) giới thiệu về người em trai.</a:t>
            </a:r>
          </a:p>
          <a:p>
            <a:pPr algn="just"/>
            <a:r>
              <a:rPr lang="vi-VN" sz="2400" b="1" dirty="0">
                <a:latin typeface="Times New Roman" pitchFamily="18" charset="0"/>
                <a:cs typeface="Times New Roman" pitchFamily="18" charset="0"/>
              </a:rPr>
              <a:t>+ Phần 2: tiếp theo “gương mặt của tác giả nhòe đi trong nước mắt của tôi” </a:t>
            </a:r>
            <a:r>
              <a:rPr lang="en-US" sz="2400" b="1" dirty="0">
                <a:latin typeface="Times New Roman" pitchFamily="18" charset="0"/>
                <a:cs typeface="Times New Roman" pitchFamily="18" charset="0"/>
                <a:sym typeface="Wingdings" pitchFamily="2" charset="2"/>
              </a:rPr>
              <a:t></a:t>
            </a:r>
            <a:r>
              <a:rPr lang="vi-VN" sz="2400" b="1" dirty="0">
                <a:latin typeface="Times New Roman" pitchFamily="18" charset="0"/>
                <a:cs typeface="Times New Roman" pitchFamily="18" charset="0"/>
              </a:rPr>
              <a:t> Thái độ lạnh lùng và ghét em trai mình vì em trai học lớp giáo dục đặc biệt. </a:t>
            </a:r>
          </a:p>
          <a:p>
            <a:pPr algn="just"/>
            <a:r>
              <a:rPr lang="vi-VN" sz="2400" b="1" dirty="0">
                <a:latin typeface="Times New Roman" pitchFamily="18" charset="0"/>
                <a:cs typeface="Times New Roman" pitchFamily="18" charset="0"/>
              </a:rPr>
              <a:t>+ Phần 3: </a:t>
            </a:r>
            <a:r>
              <a:rPr lang="en-US" sz="2400" b="1" dirty="0" err="1">
                <a:latin typeface="Times New Roman" pitchFamily="18" charset="0"/>
                <a:cs typeface="Times New Roman" pitchFamily="18" charset="0"/>
              </a:rPr>
              <a:t>Còn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lại</a:t>
            </a:r>
            <a:r>
              <a:rPr lang="en-US" sz="2400" b="1" dirty="0">
                <a:latin typeface="Times New Roman" pitchFamily="18" charset="0"/>
                <a:cs typeface="Times New Roman" pitchFamily="18" charset="0"/>
              </a:rPr>
              <a:t> </a:t>
            </a:r>
            <a:r>
              <a:rPr lang="en-US" sz="2400" b="1" dirty="0">
                <a:latin typeface="Times New Roman" pitchFamily="18" charset="0"/>
                <a:cs typeface="Times New Roman" pitchFamily="18" charset="0"/>
                <a:sym typeface="Wingdings" pitchFamily="2" charset="2"/>
              </a:rPr>
              <a:t></a:t>
            </a:r>
            <a:r>
              <a:rPr lang="vi-VN" sz="2400" b="1" dirty="0">
                <a:latin typeface="Times New Roman" pitchFamily="18" charset="0"/>
                <a:cs typeface="Times New Roman" pitchFamily="18" charset="0"/>
              </a:rPr>
              <a:t>Người chị nhận ra sai lầm và càng yêu thương, quan tâm chăm sóc em trai mình.</a:t>
            </a:r>
          </a:p>
        </p:txBody>
      </p:sp>
    </p:spTree>
    <p:extLst>
      <p:ext uri="{BB962C8B-B14F-4D97-AF65-F5344CB8AC3E}">
        <p14:creationId xmlns:p14="http://schemas.microsoft.com/office/powerpoint/2010/main" val="3188074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6" name="TextBox 5"/>
          <p:cNvSpPr txBox="1"/>
          <p:nvPr/>
        </p:nvSpPr>
        <p:spPr>
          <a:xfrm>
            <a:off x="0" y="703237"/>
            <a:ext cx="9144000" cy="523220"/>
          </a:xfrm>
          <a:prstGeom prst="rect">
            <a:avLst/>
          </a:prstGeom>
          <a:solidFill>
            <a:schemeClr val="bg1"/>
          </a:solidFill>
        </p:spPr>
        <p:txBody>
          <a:bodyPr wrap="square" rtlCol="0">
            <a:spAutoFit/>
          </a:bodyPr>
          <a:lstStyle/>
          <a:p>
            <a:r>
              <a:rPr lang="en-US" sz="2800" b="1" dirty="0" err="1">
                <a:solidFill>
                  <a:srgbClr val="FF0000"/>
                </a:solidFill>
                <a:latin typeface="Times New Roman"/>
                <a:ea typeface="Times New Roman"/>
              </a:rPr>
              <a:t>Nhân</a:t>
            </a:r>
            <a:r>
              <a:rPr lang="en-US" sz="2800" b="1" dirty="0">
                <a:solidFill>
                  <a:srgbClr val="FF0000"/>
                </a:solidFill>
                <a:latin typeface="Times New Roman"/>
                <a:ea typeface="Times New Roman"/>
              </a:rPr>
              <a:t> </a:t>
            </a:r>
            <a:r>
              <a:rPr lang="en-US" sz="2800" b="1" dirty="0" err="1">
                <a:solidFill>
                  <a:srgbClr val="FF0000"/>
                </a:solidFill>
                <a:latin typeface="Times New Roman"/>
                <a:ea typeface="Times New Roman"/>
              </a:rPr>
              <a:t>vật</a:t>
            </a:r>
            <a:r>
              <a:rPr lang="en-US" sz="2800" b="1" dirty="0">
                <a:solidFill>
                  <a:srgbClr val="FF0000"/>
                </a:solidFill>
                <a:latin typeface="Times New Roman"/>
                <a:ea typeface="Times New Roman"/>
              </a:rPr>
              <a:t> </a:t>
            </a:r>
            <a:r>
              <a:rPr lang="en-US" sz="2800" b="1" dirty="0" err="1">
                <a:solidFill>
                  <a:srgbClr val="FF0000"/>
                </a:solidFill>
                <a:latin typeface="Times New Roman"/>
                <a:ea typeface="Times New Roman"/>
              </a:rPr>
              <a:t>người</a:t>
            </a:r>
            <a:r>
              <a:rPr lang="en-US" sz="2800" b="1" dirty="0">
                <a:solidFill>
                  <a:srgbClr val="FF0000"/>
                </a:solidFill>
                <a:latin typeface="Times New Roman"/>
                <a:ea typeface="Times New Roman"/>
              </a:rPr>
              <a:t> </a:t>
            </a:r>
            <a:r>
              <a:rPr lang="en-US" sz="2800" b="1" dirty="0" err="1">
                <a:solidFill>
                  <a:srgbClr val="FF0000"/>
                </a:solidFill>
                <a:latin typeface="Times New Roman"/>
                <a:ea typeface="Times New Roman"/>
              </a:rPr>
              <a:t>chị</a:t>
            </a:r>
            <a:r>
              <a:rPr lang="en-US" sz="2800" b="1" dirty="0">
                <a:solidFill>
                  <a:srgbClr val="FF0000"/>
                </a:solidFill>
                <a:latin typeface="Times New Roman"/>
                <a:ea typeface="Times New Roman"/>
              </a:rPr>
              <a:t> </a:t>
            </a:r>
            <a:r>
              <a:rPr lang="en-US" sz="2800" b="1" dirty="0" err="1">
                <a:solidFill>
                  <a:srgbClr val="FF0000"/>
                </a:solidFill>
                <a:latin typeface="Times New Roman"/>
                <a:ea typeface="Times New Roman"/>
              </a:rPr>
              <a:t>gái</a:t>
            </a:r>
            <a:endParaRPr lang="en-US" sz="2700" dirty="0">
              <a:solidFill>
                <a:srgbClr val="FF0000"/>
              </a:solidFill>
              <a:latin typeface="Palatino Linotype" pitchFamily="18"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1059283130"/>
              </p:ext>
            </p:extLst>
          </p:nvPr>
        </p:nvGraphicFramePr>
        <p:xfrm>
          <a:off x="228600" y="3048000"/>
          <a:ext cx="8686800" cy="2651760"/>
        </p:xfrm>
        <a:graphic>
          <a:graphicData uri="http://schemas.openxmlformats.org/drawingml/2006/table">
            <a:tbl>
              <a:tblPr/>
              <a:tblGrid>
                <a:gridCol w="8686800">
                  <a:extLst>
                    <a:ext uri="{9D8B030D-6E8A-4147-A177-3AD203B41FA5}">
                      <a16:colId xmlns:a16="http://schemas.microsoft.com/office/drawing/2014/main" val="20000"/>
                    </a:ext>
                  </a:extLst>
                </a:gridCol>
              </a:tblGrid>
              <a:tr h="0">
                <a:tc>
                  <a:txBody>
                    <a:bodyPr/>
                    <a:lstStyle/>
                    <a:p>
                      <a:pPr marL="0" marR="0">
                        <a:spcBef>
                          <a:spcPts val="600"/>
                        </a:spcBef>
                        <a:spcAft>
                          <a:spcPts val="600"/>
                        </a:spcAft>
                      </a:pPr>
                      <a:r>
                        <a:rPr lang="en-US" sz="2400" b="1" dirty="0" err="1">
                          <a:solidFill>
                            <a:srgbClr val="00B0F0"/>
                          </a:solidFill>
                          <a:effectLst/>
                          <a:latin typeface="Times New Roman"/>
                          <a:ea typeface="Times New Roman"/>
                        </a:rPr>
                        <a:t>Câu</a:t>
                      </a:r>
                      <a:r>
                        <a:rPr lang="en-US" sz="2400" b="1" baseline="0" dirty="0">
                          <a:solidFill>
                            <a:srgbClr val="00B0F0"/>
                          </a:solidFill>
                          <a:effectLst/>
                          <a:latin typeface="Times New Roman"/>
                          <a:ea typeface="Times New Roman"/>
                        </a:rPr>
                        <a:t> </a:t>
                      </a:r>
                      <a:r>
                        <a:rPr lang="en-US" sz="2400" b="1" baseline="0" dirty="0" err="1">
                          <a:solidFill>
                            <a:srgbClr val="00B0F0"/>
                          </a:solidFill>
                          <a:effectLst/>
                          <a:latin typeface="Times New Roman"/>
                          <a:ea typeface="Times New Roman"/>
                        </a:rPr>
                        <a:t>hỏi</a:t>
                      </a:r>
                      <a:endParaRPr lang="en-US" sz="2400" b="1" dirty="0">
                        <a:solidFill>
                          <a:srgbClr val="00B0F0"/>
                        </a:solidFill>
                        <a:effectLst/>
                        <a:latin typeface="Times New Roman"/>
                        <a:ea typeface="Times New Roman"/>
                      </a:endParaRPr>
                    </a:p>
                    <a:p>
                      <a:pPr marL="0" marR="0">
                        <a:spcBef>
                          <a:spcPts val="600"/>
                        </a:spcBef>
                        <a:spcAft>
                          <a:spcPts val="600"/>
                        </a:spcAft>
                      </a:pPr>
                      <a:r>
                        <a:rPr lang="en-US" sz="2400" b="1" dirty="0">
                          <a:effectLst/>
                          <a:latin typeface="Times New Roman"/>
                          <a:ea typeface="Times New Roman"/>
                        </a:rPr>
                        <a:t>1. </a:t>
                      </a:r>
                      <a:r>
                        <a:rPr lang="en-US" sz="2400" b="1" dirty="0" err="1">
                          <a:effectLst/>
                          <a:latin typeface="Times New Roman"/>
                          <a:ea typeface="Times New Roman"/>
                        </a:rPr>
                        <a:t>Vì</a:t>
                      </a:r>
                      <a:r>
                        <a:rPr lang="en-US" sz="2400" b="1" dirty="0">
                          <a:effectLst/>
                          <a:latin typeface="Times New Roman"/>
                          <a:ea typeface="Times New Roman"/>
                        </a:rPr>
                        <a:t> </a:t>
                      </a:r>
                      <a:r>
                        <a:rPr lang="en-US" sz="2400" b="1" dirty="0" err="1">
                          <a:effectLst/>
                          <a:latin typeface="Times New Roman"/>
                          <a:ea typeface="Times New Roman"/>
                        </a:rPr>
                        <a:t>sao</a:t>
                      </a:r>
                      <a:r>
                        <a:rPr lang="en-US" sz="2400" b="1" dirty="0">
                          <a:effectLst/>
                          <a:latin typeface="Times New Roman"/>
                          <a:ea typeface="Times New Roman"/>
                        </a:rPr>
                        <a:t> </a:t>
                      </a:r>
                      <a:r>
                        <a:rPr lang="en-US" sz="2400" b="1" dirty="0" err="1">
                          <a:effectLst/>
                          <a:latin typeface="Times New Roman"/>
                          <a:ea typeface="Times New Roman"/>
                        </a:rPr>
                        <a:t>người</a:t>
                      </a:r>
                      <a:r>
                        <a:rPr lang="en-US" sz="2400" b="1" dirty="0">
                          <a:effectLst/>
                          <a:latin typeface="Times New Roman"/>
                          <a:ea typeface="Times New Roman"/>
                        </a:rPr>
                        <a:t> </a:t>
                      </a:r>
                      <a:r>
                        <a:rPr lang="en-US" sz="2400" b="1" dirty="0" err="1">
                          <a:effectLst/>
                          <a:latin typeface="Times New Roman"/>
                          <a:ea typeface="Times New Roman"/>
                        </a:rPr>
                        <a:t>chị</a:t>
                      </a:r>
                      <a:r>
                        <a:rPr lang="en-US" sz="2400" b="1" dirty="0">
                          <a:effectLst/>
                          <a:latin typeface="Times New Roman"/>
                          <a:ea typeface="Times New Roman"/>
                        </a:rPr>
                        <a:t> </a:t>
                      </a:r>
                      <a:r>
                        <a:rPr lang="en-US" sz="2400" b="1" dirty="0" err="1">
                          <a:effectLst/>
                          <a:latin typeface="Times New Roman"/>
                          <a:ea typeface="Times New Roman"/>
                        </a:rPr>
                        <a:t>trong</a:t>
                      </a:r>
                      <a:r>
                        <a:rPr lang="en-US" sz="2400" b="1" dirty="0">
                          <a:effectLst/>
                          <a:latin typeface="Times New Roman"/>
                          <a:ea typeface="Times New Roman"/>
                        </a:rPr>
                        <a:t> </a:t>
                      </a:r>
                      <a:r>
                        <a:rPr lang="en-US" sz="2400" b="1" dirty="0" err="1">
                          <a:effectLst/>
                          <a:latin typeface="Times New Roman"/>
                          <a:ea typeface="Times New Roman"/>
                        </a:rPr>
                        <a:t>câu</a:t>
                      </a:r>
                      <a:r>
                        <a:rPr lang="en-US" sz="2400" b="1" dirty="0">
                          <a:effectLst/>
                          <a:latin typeface="Times New Roman"/>
                          <a:ea typeface="Times New Roman"/>
                        </a:rPr>
                        <a:t> </a:t>
                      </a:r>
                      <a:r>
                        <a:rPr lang="en-US" sz="2400" b="1" dirty="0" err="1">
                          <a:effectLst/>
                          <a:latin typeface="Times New Roman"/>
                          <a:ea typeface="Times New Roman"/>
                        </a:rPr>
                        <a:t>chuyện</a:t>
                      </a:r>
                      <a:r>
                        <a:rPr lang="en-US" sz="2400" b="1" dirty="0">
                          <a:effectLst/>
                          <a:latin typeface="Times New Roman"/>
                          <a:ea typeface="Times New Roman"/>
                        </a:rPr>
                        <a:t> </a:t>
                      </a:r>
                      <a:r>
                        <a:rPr lang="en-US" sz="2400" b="1" dirty="0" err="1">
                          <a:effectLst/>
                          <a:latin typeface="Times New Roman"/>
                          <a:ea typeface="Times New Roman"/>
                        </a:rPr>
                        <a:t>lại</a:t>
                      </a:r>
                      <a:r>
                        <a:rPr lang="en-US" sz="2400" b="1" dirty="0">
                          <a:effectLst/>
                          <a:latin typeface="Times New Roman"/>
                          <a:ea typeface="Times New Roman"/>
                        </a:rPr>
                        <a:t> </a:t>
                      </a:r>
                      <a:r>
                        <a:rPr lang="en-US" sz="2400" b="1" dirty="0" err="1">
                          <a:effectLst/>
                          <a:latin typeface="Times New Roman"/>
                          <a:ea typeface="Times New Roman"/>
                        </a:rPr>
                        <a:t>có</a:t>
                      </a:r>
                      <a:r>
                        <a:rPr lang="en-US" sz="2400" b="1" dirty="0">
                          <a:effectLst/>
                          <a:latin typeface="Times New Roman"/>
                          <a:ea typeface="Times New Roman"/>
                        </a:rPr>
                        <a:t> </a:t>
                      </a:r>
                      <a:r>
                        <a:rPr lang="en-US" sz="2400" b="1" dirty="0" err="1">
                          <a:effectLst/>
                          <a:latin typeface="Times New Roman"/>
                          <a:ea typeface="Times New Roman"/>
                        </a:rPr>
                        <a:t>thái</a:t>
                      </a:r>
                      <a:r>
                        <a:rPr lang="en-US" sz="2400" b="1" dirty="0">
                          <a:effectLst/>
                          <a:latin typeface="Times New Roman"/>
                          <a:ea typeface="Times New Roman"/>
                        </a:rPr>
                        <a:t> </a:t>
                      </a:r>
                      <a:r>
                        <a:rPr lang="en-US" sz="2400" b="1" dirty="0" err="1">
                          <a:effectLst/>
                          <a:latin typeface="Times New Roman"/>
                          <a:ea typeface="Times New Roman"/>
                        </a:rPr>
                        <a:t>độ</a:t>
                      </a:r>
                      <a:r>
                        <a:rPr lang="en-US" sz="2400" b="1" dirty="0">
                          <a:effectLst/>
                          <a:latin typeface="Times New Roman"/>
                          <a:ea typeface="Times New Roman"/>
                        </a:rPr>
                        <a:t> </a:t>
                      </a:r>
                      <a:r>
                        <a:rPr lang="en-US" sz="2400" b="1" dirty="0" err="1">
                          <a:effectLst/>
                          <a:latin typeface="Times New Roman"/>
                          <a:ea typeface="Times New Roman"/>
                        </a:rPr>
                        <a:t>lạnh</a:t>
                      </a:r>
                      <a:r>
                        <a:rPr lang="en-US" sz="2400" b="1" dirty="0">
                          <a:effectLst/>
                          <a:latin typeface="Times New Roman"/>
                          <a:ea typeface="Times New Roman"/>
                        </a:rPr>
                        <a:t> </a:t>
                      </a:r>
                      <a:r>
                        <a:rPr lang="en-US" sz="2400" b="1" dirty="0" err="1">
                          <a:effectLst/>
                          <a:latin typeface="Times New Roman"/>
                          <a:ea typeface="Times New Roman"/>
                        </a:rPr>
                        <a:t>lùng</a:t>
                      </a:r>
                      <a:r>
                        <a:rPr lang="en-US" sz="2400" b="1" dirty="0">
                          <a:effectLst/>
                          <a:latin typeface="Times New Roman"/>
                          <a:ea typeface="Times New Roman"/>
                        </a:rPr>
                        <a:t> </a:t>
                      </a:r>
                      <a:r>
                        <a:rPr lang="en-US" sz="2400" b="1" dirty="0" err="1">
                          <a:effectLst/>
                          <a:latin typeface="Times New Roman"/>
                          <a:ea typeface="Times New Roman"/>
                        </a:rPr>
                        <a:t>và</a:t>
                      </a:r>
                      <a:r>
                        <a:rPr lang="en-US" sz="2400" b="1" dirty="0">
                          <a:effectLst/>
                          <a:latin typeface="Times New Roman"/>
                          <a:ea typeface="Times New Roman"/>
                        </a:rPr>
                        <a:t> </a:t>
                      </a:r>
                      <a:r>
                        <a:rPr lang="en-US" sz="2400" b="1" dirty="0" err="1">
                          <a:effectLst/>
                          <a:latin typeface="Times New Roman"/>
                          <a:ea typeface="Times New Roman"/>
                        </a:rPr>
                        <a:t>ghét</a:t>
                      </a:r>
                      <a:r>
                        <a:rPr lang="en-US" sz="2400" b="1" dirty="0">
                          <a:effectLst/>
                          <a:latin typeface="Times New Roman"/>
                          <a:ea typeface="Times New Roman"/>
                        </a:rPr>
                        <a:t> </a:t>
                      </a:r>
                      <a:r>
                        <a:rPr lang="en-US" sz="2400" b="1" dirty="0" err="1">
                          <a:effectLst/>
                          <a:latin typeface="Times New Roman"/>
                          <a:ea typeface="Times New Roman"/>
                        </a:rPr>
                        <a:t>em</a:t>
                      </a:r>
                      <a:r>
                        <a:rPr lang="en-US" sz="2400" b="1" dirty="0">
                          <a:effectLst/>
                          <a:latin typeface="Times New Roman"/>
                          <a:ea typeface="Times New Roman"/>
                        </a:rPr>
                        <a:t> </a:t>
                      </a:r>
                      <a:r>
                        <a:rPr lang="en-US" sz="2400" b="1" dirty="0" err="1">
                          <a:effectLst/>
                          <a:latin typeface="Times New Roman"/>
                          <a:ea typeface="Times New Roman"/>
                        </a:rPr>
                        <a:t>trai</a:t>
                      </a:r>
                      <a:r>
                        <a:rPr lang="en-US" sz="2400" b="1" dirty="0">
                          <a:effectLst/>
                          <a:latin typeface="Times New Roman"/>
                          <a:ea typeface="Times New Roman"/>
                        </a:rPr>
                        <a:t> </a:t>
                      </a:r>
                      <a:r>
                        <a:rPr lang="en-US" sz="2400" b="1" dirty="0" err="1">
                          <a:effectLst/>
                          <a:latin typeface="Times New Roman"/>
                          <a:ea typeface="Times New Roman"/>
                        </a:rPr>
                        <a:t>mình</a:t>
                      </a:r>
                      <a:r>
                        <a:rPr lang="en-US" sz="2400" b="1" dirty="0">
                          <a:effectLst/>
                          <a:latin typeface="Times New Roman"/>
                          <a:ea typeface="Times New Roman"/>
                        </a:rPr>
                        <a:t>?</a:t>
                      </a:r>
                    </a:p>
                    <a:p>
                      <a:pPr marL="0" marR="0" algn="l">
                        <a:spcBef>
                          <a:spcPts val="600"/>
                        </a:spcBef>
                        <a:spcAft>
                          <a:spcPts val="600"/>
                        </a:spcAft>
                      </a:pPr>
                      <a:r>
                        <a:rPr lang="en-US" sz="2400" b="1" dirty="0">
                          <a:effectLst/>
                          <a:latin typeface="Times New Roman"/>
                          <a:ea typeface="Times New Roman"/>
                        </a:rPr>
                        <a:t>2. </a:t>
                      </a:r>
                      <a:r>
                        <a:rPr lang="en-US" sz="2400" b="1" dirty="0" err="1">
                          <a:effectLst/>
                          <a:latin typeface="Times New Roman"/>
                          <a:ea typeface="Times New Roman"/>
                        </a:rPr>
                        <a:t>Điều</a:t>
                      </a:r>
                      <a:r>
                        <a:rPr lang="en-US" sz="2400" b="1" dirty="0">
                          <a:effectLst/>
                          <a:latin typeface="Times New Roman"/>
                          <a:ea typeface="Times New Roman"/>
                        </a:rPr>
                        <a:t> </a:t>
                      </a:r>
                      <a:r>
                        <a:rPr lang="en-US" sz="2400" b="1" dirty="0" err="1">
                          <a:effectLst/>
                          <a:latin typeface="Times New Roman"/>
                          <a:ea typeface="Times New Roman"/>
                        </a:rPr>
                        <a:t>gì</a:t>
                      </a:r>
                      <a:r>
                        <a:rPr lang="en-US" sz="2400" b="1" dirty="0">
                          <a:effectLst/>
                          <a:latin typeface="Times New Roman"/>
                          <a:ea typeface="Times New Roman"/>
                        </a:rPr>
                        <a:t> </a:t>
                      </a:r>
                      <a:r>
                        <a:rPr lang="en-US" sz="2400" b="1" dirty="0" err="1">
                          <a:effectLst/>
                          <a:latin typeface="Times New Roman"/>
                          <a:ea typeface="Times New Roman"/>
                        </a:rPr>
                        <a:t>đã</a:t>
                      </a:r>
                      <a:r>
                        <a:rPr lang="en-US" sz="2400" b="1" dirty="0">
                          <a:effectLst/>
                          <a:latin typeface="Times New Roman"/>
                          <a:ea typeface="Times New Roman"/>
                        </a:rPr>
                        <a:t> </a:t>
                      </a:r>
                      <a:r>
                        <a:rPr lang="en-US" sz="2400" b="1" dirty="0" err="1">
                          <a:effectLst/>
                          <a:latin typeface="Times New Roman"/>
                          <a:ea typeface="Times New Roman"/>
                        </a:rPr>
                        <a:t>mở</a:t>
                      </a:r>
                      <a:r>
                        <a:rPr lang="en-US" sz="2400" b="1" dirty="0">
                          <a:effectLst/>
                          <a:latin typeface="Times New Roman"/>
                          <a:ea typeface="Times New Roman"/>
                        </a:rPr>
                        <a:t> </a:t>
                      </a:r>
                      <a:r>
                        <a:rPr lang="en-US" sz="2400" b="1" dirty="0" err="1">
                          <a:effectLst/>
                          <a:latin typeface="Times New Roman"/>
                          <a:ea typeface="Times New Roman"/>
                        </a:rPr>
                        <a:t>ra</a:t>
                      </a:r>
                      <a:r>
                        <a:rPr lang="en-US" sz="2400" b="1" dirty="0">
                          <a:effectLst/>
                          <a:latin typeface="Times New Roman"/>
                          <a:ea typeface="Times New Roman"/>
                        </a:rPr>
                        <a:t> </a:t>
                      </a:r>
                      <a:r>
                        <a:rPr lang="en-US" sz="2400" b="1" dirty="0" err="1">
                          <a:effectLst/>
                          <a:latin typeface="Times New Roman"/>
                          <a:ea typeface="Times New Roman"/>
                        </a:rPr>
                        <a:t>một</a:t>
                      </a:r>
                      <a:r>
                        <a:rPr lang="en-US" sz="2400" b="1" dirty="0">
                          <a:effectLst/>
                          <a:latin typeface="Times New Roman"/>
                          <a:ea typeface="Times New Roman"/>
                        </a:rPr>
                        <a:t> </a:t>
                      </a:r>
                      <a:r>
                        <a:rPr lang="en-US" sz="2400" b="1" dirty="0" err="1">
                          <a:effectLst/>
                          <a:latin typeface="Times New Roman"/>
                          <a:ea typeface="Times New Roman"/>
                        </a:rPr>
                        <a:t>khởi</a:t>
                      </a:r>
                      <a:r>
                        <a:rPr lang="en-US" sz="2400" b="1" dirty="0">
                          <a:effectLst/>
                          <a:latin typeface="Times New Roman"/>
                          <a:ea typeface="Times New Roman"/>
                        </a:rPr>
                        <a:t> </a:t>
                      </a:r>
                      <a:r>
                        <a:rPr lang="en-US" sz="2400" b="1" dirty="0" err="1">
                          <a:effectLst/>
                          <a:latin typeface="Times New Roman"/>
                          <a:ea typeface="Times New Roman"/>
                        </a:rPr>
                        <a:t>đầu</a:t>
                      </a:r>
                      <a:r>
                        <a:rPr lang="en-US" sz="2400" b="1" dirty="0">
                          <a:effectLst/>
                          <a:latin typeface="Times New Roman"/>
                          <a:ea typeface="Times New Roman"/>
                        </a:rPr>
                        <a:t> </a:t>
                      </a:r>
                      <a:r>
                        <a:rPr lang="en-US" sz="2400" b="1" dirty="0" err="1">
                          <a:effectLst/>
                          <a:latin typeface="Times New Roman"/>
                          <a:ea typeface="Times New Roman"/>
                        </a:rPr>
                        <a:t>mới</a:t>
                      </a:r>
                      <a:r>
                        <a:rPr lang="en-US" sz="2400" b="1" dirty="0">
                          <a:effectLst/>
                          <a:latin typeface="Times New Roman"/>
                          <a:ea typeface="Times New Roman"/>
                        </a:rPr>
                        <a:t> </a:t>
                      </a:r>
                      <a:r>
                        <a:rPr lang="en-US" sz="2400" b="1" dirty="0" err="1">
                          <a:effectLst/>
                          <a:latin typeface="Times New Roman"/>
                          <a:ea typeface="Times New Roman"/>
                        </a:rPr>
                        <a:t>cho</a:t>
                      </a:r>
                      <a:r>
                        <a:rPr lang="en-US" sz="2400" b="1" dirty="0">
                          <a:effectLst/>
                          <a:latin typeface="Times New Roman"/>
                          <a:ea typeface="Times New Roman"/>
                        </a:rPr>
                        <a:t> </a:t>
                      </a:r>
                      <a:r>
                        <a:rPr lang="en-US" sz="2400" b="1" dirty="0" err="1">
                          <a:effectLst/>
                          <a:latin typeface="Times New Roman"/>
                          <a:ea typeface="Times New Roman"/>
                        </a:rPr>
                        <a:t>mối</a:t>
                      </a:r>
                      <a:r>
                        <a:rPr lang="en-US" sz="2400" b="1" dirty="0">
                          <a:effectLst/>
                          <a:latin typeface="Times New Roman"/>
                          <a:ea typeface="Times New Roman"/>
                        </a:rPr>
                        <a:t> </a:t>
                      </a:r>
                      <a:r>
                        <a:rPr lang="en-US" sz="2400" b="1" dirty="0" err="1">
                          <a:effectLst/>
                          <a:latin typeface="Times New Roman"/>
                          <a:ea typeface="Times New Roman"/>
                        </a:rPr>
                        <a:t>quan</a:t>
                      </a:r>
                      <a:r>
                        <a:rPr lang="en-US" sz="2400" b="1" dirty="0">
                          <a:effectLst/>
                          <a:latin typeface="Times New Roman"/>
                          <a:ea typeface="Times New Roman"/>
                        </a:rPr>
                        <a:t> </a:t>
                      </a:r>
                      <a:r>
                        <a:rPr lang="en-US" sz="2400" b="1" dirty="0" err="1">
                          <a:effectLst/>
                          <a:latin typeface="Times New Roman"/>
                          <a:ea typeface="Times New Roman"/>
                        </a:rPr>
                        <a:t>hệ</a:t>
                      </a:r>
                      <a:r>
                        <a:rPr lang="en-US" sz="2400" b="1" dirty="0">
                          <a:effectLst/>
                          <a:latin typeface="Times New Roman"/>
                          <a:ea typeface="Times New Roman"/>
                        </a:rPr>
                        <a:t> </a:t>
                      </a:r>
                      <a:r>
                        <a:rPr lang="en-US" sz="2400" b="1" dirty="0" err="1">
                          <a:effectLst/>
                          <a:latin typeface="Times New Roman"/>
                          <a:ea typeface="Times New Roman"/>
                        </a:rPr>
                        <a:t>của</a:t>
                      </a:r>
                      <a:r>
                        <a:rPr lang="en-US" sz="2400" b="1" dirty="0">
                          <a:effectLst/>
                          <a:latin typeface="Times New Roman"/>
                          <a:ea typeface="Times New Roman"/>
                        </a:rPr>
                        <a:t> </a:t>
                      </a:r>
                      <a:r>
                        <a:rPr lang="en-US" sz="2400" b="1" dirty="0" err="1">
                          <a:effectLst/>
                          <a:latin typeface="Times New Roman"/>
                          <a:ea typeface="Times New Roman"/>
                        </a:rPr>
                        <a:t>hai</a:t>
                      </a:r>
                      <a:r>
                        <a:rPr lang="en-US" sz="2400" b="1" dirty="0">
                          <a:effectLst/>
                          <a:latin typeface="Times New Roman"/>
                          <a:ea typeface="Times New Roman"/>
                        </a:rPr>
                        <a:t> </a:t>
                      </a:r>
                      <a:r>
                        <a:rPr lang="en-US" sz="2400" b="1" dirty="0" err="1">
                          <a:effectLst/>
                          <a:latin typeface="Times New Roman"/>
                          <a:ea typeface="Times New Roman"/>
                        </a:rPr>
                        <a:t>chị</a:t>
                      </a:r>
                      <a:r>
                        <a:rPr lang="en-US" sz="2400" b="1" dirty="0">
                          <a:effectLst/>
                          <a:latin typeface="Times New Roman"/>
                          <a:ea typeface="Times New Roman"/>
                        </a:rPr>
                        <a:t> </a:t>
                      </a:r>
                      <a:r>
                        <a:rPr lang="en-US" sz="2400" b="1" dirty="0" err="1">
                          <a:effectLst/>
                          <a:latin typeface="Times New Roman"/>
                          <a:ea typeface="Times New Roman"/>
                        </a:rPr>
                        <a:t>em</a:t>
                      </a:r>
                      <a:r>
                        <a:rPr lang="en-US" sz="2400" b="1" dirty="0">
                          <a:effectLst/>
                          <a:latin typeface="Times New Roman"/>
                          <a:ea typeface="Times New Roman"/>
                        </a:rPr>
                        <a:t>?</a:t>
                      </a:r>
                    </a:p>
                    <a:p>
                      <a:pPr marL="0" marR="0" algn="l">
                        <a:spcBef>
                          <a:spcPts val="600"/>
                        </a:spcBef>
                        <a:spcAft>
                          <a:spcPts val="600"/>
                        </a:spcAft>
                      </a:pPr>
                      <a:r>
                        <a:rPr lang="en-US" sz="2400" b="1" dirty="0">
                          <a:effectLst/>
                          <a:latin typeface="Times New Roman"/>
                          <a:ea typeface="Times New Roman"/>
                        </a:rPr>
                        <a:t>3. </a:t>
                      </a:r>
                      <a:r>
                        <a:rPr lang="en-US" sz="2400" b="1" dirty="0" err="1">
                          <a:effectLst/>
                          <a:latin typeface="Times New Roman"/>
                          <a:ea typeface="Times New Roman"/>
                        </a:rPr>
                        <a:t>Vì</a:t>
                      </a:r>
                      <a:r>
                        <a:rPr lang="en-US" sz="2400" b="1" dirty="0">
                          <a:effectLst/>
                          <a:latin typeface="Times New Roman"/>
                          <a:ea typeface="Times New Roman"/>
                        </a:rPr>
                        <a:t> </a:t>
                      </a:r>
                      <a:r>
                        <a:rPr lang="en-US" sz="2400" b="1" dirty="0" err="1">
                          <a:effectLst/>
                          <a:latin typeface="Times New Roman"/>
                          <a:ea typeface="Times New Roman"/>
                        </a:rPr>
                        <a:t>sao</a:t>
                      </a:r>
                      <a:r>
                        <a:rPr lang="en-US" sz="2400" b="1" dirty="0">
                          <a:effectLst/>
                          <a:latin typeface="Times New Roman"/>
                          <a:ea typeface="Times New Roman"/>
                        </a:rPr>
                        <a:t> </a:t>
                      </a:r>
                      <a:r>
                        <a:rPr lang="en-US" sz="2400" b="1" dirty="0" err="1">
                          <a:effectLst/>
                          <a:latin typeface="Times New Roman"/>
                          <a:ea typeface="Times New Roman"/>
                        </a:rPr>
                        <a:t>người</a:t>
                      </a:r>
                      <a:r>
                        <a:rPr lang="en-US" sz="2400" b="1" dirty="0">
                          <a:effectLst/>
                          <a:latin typeface="Times New Roman"/>
                          <a:ea typeface="Times New Roman"/>
                        </a:rPr>
                        <a:t> </a:t>
                      </a:r>
                      <a:r>
                        <a:rPr lang="en-US" sz="2400" b="1" dirty="0" err="1">
                          <a:effectLst/>
                          <a:latin typeface="Times New Roman"/>
                          <a:ea typeface="Times New Roman"/>
                        </a:rPr>
                        <a:t>chị</a:t>
                      </a:r>
                      <a:r>
                        <a:rPr lang="en-US" sz="2400" b="1" dirty="0">
                          <a:effectLst/>
                          <a:latin typeface="Times New Roman"/>
                          <a:ea typeface="Times New Roman"/>
                        </a:rPr>
                        <a:t> </a:t>
                      </a:r>
                      <a:r>
                        <a:rPr lang="en-US" sz="2400" b="1" dirty="0" err="1">
                          <a:effectLst/>
                          <a:latin typeface="Times New Roman"/>
                          <a:ea typeface="Times New Roman"/>
                        </a:rPr>
                        <a:t>lại</a:t>
                      </a:r>
                      <a:r>
                        <a:rPr lang="en-US" sz="2400" b="1" dirty="0">
                          <a:effectLst/>
                          <a:latin typeface="Times New Roman"/>
                          <a:ea typeface="Times New Roman"/>
                        </a:rPr>
                        <a:t> </a:t>
                      </a:r>
                      <a:r>
                        <a:rPr lang="en-US" sz="2400" b="1" dirty="0" err="1">
                          <a:effectLst/>
                          <a:latin typeface="Times New Roman"/>
                          <a:ea typeface="Times New Roman"/>
                        </a:rPr>
                        <a:t>khóc</a:t>
                      </a:r>
                      <a:r>
                        <a:rPr lang="en-US" sz="2400" b="1" dirty="0">
                          <a:effectLst/>
                          <a:latin typeface="Times New Roman"/>
                          <a:ea typeface="Times New Roman"/>
                        </a:rPr>
                        <a:t>?</a:t>
                      </a:r>
                    </a:p>
                  </a:txBody>
                  <a:tcPr marL="114300" marR="114300" marT="0" marB="0">
                    <a:lnL>
                      <a:noFill/>
                    </a:lnL>
                    <a:lnR>
                      <a:noFill/>
                    </a:lnR>
                    <a:lnT>
                      <a:noFill/>
                    </a:lnT>
                    <a:lnB>
                      <a:noFill/>
                    </a:lnB>
                  </a:tcPr>
                </a:tc>
                <a:extLst>
                  <a:ext uri="{0D108BD9-81ED-4DB2-BD59-A6C34878D82A}">
                    <a16:rowId xmlns:a16="http://schemas.microsoft.com/office/drawing/2014/main" val="10000"/>
                  </a:ext>
                </a:extLst>
              </a:tr>
            </a:tbl>
          </a:graphicData>
        </a:graphic>
      </p:graphicFrame>
      <p:sp>
        <p:nvSpPr>
          <p:cNvPr id="13" name="TextBox 12"/>
          <p:cNvSpPr txBox="1"/>
          <p:nvPr/>
        </p:nvSpPr>
        <p:spPr>
          <a:xfrm>
            <a:off x="2195736" y="1567842"/>
            <a:ext cx="4398961" cy="1138773"/>
          </a:xfrm>
          <a:prstGeom prst="rect">
            <a:avLst/>
          </a:prstGeom>
          <a:noFill/>
        </p:spPr>
        <p:txBody>
          <a:bodyPr wrap="none" rtlCol="0">
            <a:spAutoFit/>
          </a:bodyPr>
          <a:lstStyle/>
          <a:p>
            <a:pPr algn="ctr"/>
            <a:r>
              <a:rPr lang="en-US" sz="4000" b="1" dirty="0" err="1">
                <a:solidFill>
                  <a:srgbClr val="0000CC"/>
                </a:solidFill>
                <a:latin typeface="Palatino Linotype" pitchFamily="18" charset="0"/>
              </a:rPr>
              <a:t>Phiếu</a:t>
            </a:r>
            <a:r>
              <a:rPr lang="en-US" sz="4000" b="1" dirty="0">
                <a:solidFill>
                  <a:srgbClr val="0000CC"/>
                </a:solidFill>
                <a:latin typeface="Palatino Linotype" pitchFamily="18" charset="0"/>
              </a:rPr>
              <a:t> </a:t>
            </a:r>
            <a:r>
              <a:rPr lang="en-US" sz="4000" b="1" dirty="0" err="1">
                <a:solidFill>
                  <a:srgbClr val="0000CC"/>
                </a:solidFill>
                <a:latin typeface="Palatino Linotype" pitchFamily="18" charset="0"/>
              </a:rPr>
              <a:t>học</a:t>
            </a:r>
            <a:r>
              <a:rPr lang="en-US" sz="4000" b="1" dirty="0">
                <a:solidFill>
                  <a:srgbClr val="0000CC"/>
                </a:solidFill>
                <a:latin typeface="Palatino Linotype" pitchFamily="18" charset="0"/>
              </a:rPr>
              <a:t> </a:t>
            </a:r>
            <a:r>
              <a:rPr lang="en-US" sz="4000" b="1" dirty="0" err="1">
                <a:solidFill>
                  <a:srgbClr val="0000CC"/>
                </a:solidFill>
                <a:latin typeface="Palatino Linotype" pitchFamily="18" charset="0"/>
              </a:rPr>
              <a:t>tập</a:t>
            </a:r>
            <a:r>
              <a:rPr lang="en-US" sz="4000" b="1" dirty="0">
                <a:solidFill>
                  <a:srgbClr val="0000CC"/>
                </a:solidFill>
                <a:latin typeface="Palatino Linotype" pitchFamily="18" charset="0"/>
              </a:rPr>
              <a:t> </a:t>
            </a:r>
            <a:r>
              <a:rPr lang="en-US" sz="4000" b="1" dirty="0" err="1">
                <a:solidFill>
                  <a:srgbClr val="0000CC"/>
                </a:solidFill>
                <a:latin typeface="Palatino Linotype" pitchFamily="18" charset="0"/>
              </a:rPr>
              <a:t>số</a:t>
            </a:r>
            <a:r>
              <a:rPr lang="en-US" sz="4000" b="1" dirty="0">
                <a:solidFill>
                  <a:srgbClr val="0000CC"/>
                </a:solidFill>
                <a:latin typeface="Palatino Linotype" pitchFamily="18" charset="0"/>
              </a:rPr>
              <a:t> 2</a:t>
            </a:r>
          </a:p>
          <a:p>
            <a:pPr algn="ctr"/>
            <a:r>
              <a:rPr lang="en-US" sz="2800" b="1" i="1" dirty="0" err="1">
                <a:solidFill>
                  <a:srgbClr val="0000CC"/>
                </a:solidFill>
                <a:latin typeface="Palatino Linotype" pitchFamily="18" charset="0"/>
              </a:rPr>
              <a:t>Thời</a:t>
            </a:r>
            <a:r>
              <a:rPr lang="en-US" sz="2800" b="1" i="1" dirty="0">
                <a:solidFill>
                  <a:srgbClr val="0000CC"/>
                </a:solidFill>
                <a:latin typeface="Palatino Linotype" pitchFamily="18" charset="0"/>
              </a:rPr>
              <a:t> </a:t>
            </a:r>
            <a:r>
              <a:rPr lang="en-US" sz="2800" b="1" i="1" dirty="0" err="1">
                <a:solidFill>
                  <a:srgbClr val="0000CC"/>
                </a:solidFill>
                <a:latin typeface="Palatino Linotype" pitchFamily="18" charset="0"/>
              </a:rPr>
              <a:t>gian</a:t>
            </a:r>
            <a:r>
              <a:rPr lang="en-US" sz="2800" b="1" i="1" dirty="0">
                <a:solidFill>
                  <a:srgbClr val="0000CC"/>
                </a:solidFill>
                <a:latin typeface="Palatino Linotype" pitchFamily="18" charset="0"/>
              </a:rPr>
              <a:t>: 4 </a:t>
            </a:r>
            <a:r>
              <a:rPr lang="en-US" sz="2800" b="1" i="1" dirty="0" err="1">
                <a:solidFill>
                  <a:srgbClr val="0000CC"/>
                </a:solidFill>
                <a:latin typeface="Palatino Linotype" pitchFamily="18" charset="0"/>
              </a:rPr>
              <a:t>phút</a:t>
            </a:r>
            <a:endParaRPr lang="en-US" sz="2800" b="1" i="1" dirty="0">
              <a:solidFill>
                <a:srgbClr val="0000CC"/>
              </a:solidFill>
              <a:latin typeface="Palatino Linotype" pitchFamily="18" charset="0"/>
            </a:endParaRPr>
          </a:p>
        </p:txBody>
      </p:sp>
    </p:spTree>
    <p:extLst>
      <p:ext uri="{BB962C8B-B14F-4D97-AF65-F5344CB8AC3E}">
        <p14:creationId xmlns:p14="http://schemas.microsoft.com/office/powerpoint/2010/main" val="34443735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11560" y="582067"/>
            <a:ext cx="6248400" cy="5693866"/>
          </a:xfrm>
          <a:prstGeom prst="rect">
            <a:avLst/>
          </a:prstGeom>
          <a:noFill/>
        </p:spPr>
        <p:txBody>
          <a:bodyPr wrap="square" rtlCol="0">
            <a:spAutoFit/>
          </a:bodyPr>
          <a:lstStyle/>
          <a:p>
            <a:pPr lvl="0" algn="just"/>
            <a:r>
              <a:rPr lang="en-US" sz="2800" b="1" dirty="0" err="1">
                <a:solidFill>
                  <a:srgbClr val="FF0000"/>
                </a:solidFill>
                <a:latin typeface="Times New Roman"/>
                <a:ea typeface="Times New Roman"/>
              </a:rPr>
              <a:t>Nhân</a:t>
            </a:r>
            <a:r>
              <a:rPr lang="en-US" sz="2800" b="1" dirty="0">
                <a:solidFill>
                  <a:srgbClr val="FF0000"/>
                </a:solidFill>
                <a:latin typeface="Times New Roman"/>
                <a:ea typeface="Times New Roman"/>
              </a:rPr>
              <a:t> </a:t>
            </a:r>
            <a:r>
              <a:rPr lang="en-US" sz="2800" b="1" dirty="0" err="1">
                <a:solidFill>
                  <a:srgbClr val="FF0000"/>
                </a:solidFill>
                <a:latin typeface="Times New Roman"/>
                <a:ea typeface="Times New Roman"/>
              </a:rPr>
              <a:t>vật</a:t>
            </a:r>
            <a:r>
              <a:rPr lang="en-US" sz="2800" b="1" dirty="0">
                <a:solidFill>
                  <a:srgbClr val="FF0000"/>
                </a:solidFill>
                <a:latin typeface="Times New Roman"/>
                <a:ea typeface="Times New Roman"/>
              </a:rPr>
              <a:t> </a:t>
            </a:r>
            <a:r>
              <a:rPr lang="en-US" sz="2800" b="1" dirty="0" err="1">
                <a:solidFill>
                  <a:srgbClr val="FF0000"/>
                </a:solidFill>
                <a:latin typeface="Times New Roman"/>
                <a:ea typeface="Times New Roman"/>
              </a:rPr>
              <a:t>người</a:t>
            </a:r>
            <a:r>
              <a:rPr lang="en-US" sz="2800" b="1" dirty="0">
                <a:solidFill>
                  <a:srgbClr val="FF0000"/>
                </a:solidFill>
                <a:latin typeface="Times New Roman"/>
                <a:ea typeface="Times New Roman"/>
              </a:rPr>
              <a:t> </a:t>
            </a:r>
            <a:r>
              <a:rPr lang="en-US" sz="2800" b="1" dirty="0" err="1">
                <a:solidFill>
                  <a:srgbClr val="FF0000"/>
                </a:solidFill>
                <a:latin typeface="Times New Roman"/>
                <a:ea typeface="Times New Roman"/>
              </a:rPr>
              <a:t>chị</a:t>
            </a:r>
            <a:r>
              <a:rPr lang="en-US" sz="2800" b="1" dirty="0">
                <a:solidFill>
                  <a:srgbClr val="FF0000"/>
                </a:solidFill>
                <a:latin typeface="Times New Roman"/>
                <a:ea typeface="Times New Roman"/>
              </a:rPr>
              <a:t> </a:t>
            </a:r>
            <a:r>
              <a:rPr lang="en-US" sz="2800" b="1" dirty="0" err="1">
                <a:solidFill>
                  <a:srgbClr val="FF0000"/>
                </a:solidFill>
                <a:latin typeface="Times New Roman"/>
                <a:ea typeface="Times New Roman"/>
              </a:rPr>
              <a:t>gái</a:t>
            </a:r>
            <a:r>
              <a:rPr lang="en-US" sz="2800" b="1" dirty="0">
                <a:solidFill>
                  <a:srgbClr val="FF0000"/>
                </a:solidFill>
                <a:latin typeface="Times New Roman"/>
                <a:ea typeface="Times New Roman"/>
              </a:rPr>
              <a:t>:</a:t>
            </a:r>
            <a:endParaRPr lang="en-US" sz="2800" dirty="0">
              <a:solidFill>
                <a:srgbClr val="0000CC"/>
              </a:solidFill>
              <a:latin typeface="Times New Roman" pitchFamily="18" charset="0"/>
              <a:cs typeface="Times New Roman" pitchFamily="18" charset="0"/>
            </a:endParaRPr>
          </a:p>
          <a:p>
            <a:pPr algn="just"/>
            <a:r>
              <a:rPr lang="vi-VN" sz="2800" dirty="0">
                <a:latin typeface="Times New Roman" pitchFamily="18" charset="0"/>
                <a:cs typeface="Times New Roman" pitchFamily="18" charset="0"/>
              </a:rPr>
              <a:t>- Người chị có thái độ lạnh lùng và ghét em trai mình vì em trai  Eric Carter  học lớp giáo dục đặc biệt và mỗi lần ra ngoài cùng em, cả hai đều bị người khác nhìn chằm chằm.</a:t>
            </a:r>
          </a:p>
          <a:p>
            <a:pPr algn="just"/>
            <a:r>
              <a:rPr lang="vi-VN" sz="2800" dirty="0">
                <a:latin typeface="Times New Roman" pitchFamily="18" charset="0"/>
                <a:cs typeface="Times New Roman" pitchFamily="18" charset="0"/>
              </a:rPr>
              <a:t>- Điều mở ra mối quan hệ mới cho hai chị em là cuộc nói chuyện đầy ngây ngô của người em với chị trên đường ra trạm xe buýt.</a:t>
            </a:r>
          </a:p>
          <a:p>
            <a:pPr algn="just"/>
            <a:r>
              <a:rPr lang="vi-VN" sz="2800" dirty="0">
                <a:latin typeface="Times New Roman" pitchFamily="18" charset="0"/>
                <a:cs typeface="Times New Roman" pitchFamily="18" charset="0"/>
              </a:rPr>
              <a:t>- Người chị khóc vì em trai không những không ghét mà còn nghĩ chị là một người tốt.</a:t>
            </a:r>
          </a:p>
        </p:txBody>
      </p:sp>
    </p:spTree>
    <p:extLst>
      <p:ext uri="{BB962C8B-B14F-4D97-AF65-F5344CB8AC3E}">
        <p14:creationId xmlns:p14="http://schemas.microsoft.com/office/powerpoint/2010/main" val="2148102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611560" y="1228397"/>
            <a:ext cx="5867400" cy="4401205"/>
          </a:xfrm>
          <a:prstGeom prst="rect">
            <a:avLst/>
          </a:prstGeom>
        </p:spPr>
        <p:txBody>
          <a:bodyPr wrap="square">
            <a:spAutoFit/>
          </a:bodyPr>
          <a:lstStyle/>
          <a:p>
            <a:pPr marL="457200" indent="-457200" algn="just">
              <a:spcBef>
                <a:spcPts val="600"/>
              </a:spcBef>
              <a:spcAft>
                <a:spcPts val="600"/>
              </a:spcAft>
              <a:buAutoNum type="arabicPeriod"/>
            </a:pPr>
            <a:r>
              <a:rPr lang="en-US" sz="2400" b="1" u="sng" dirty="0" err="1">
                <a:latin typeface="Times New Roman" pitchFamily="18" charset="0"/>
                <a:cs typeface="Times New Roman" pitchFamily="18" charset="0"/>
              </a:rPr>
              <a:t>Nghệ</a:t>
            </a:r>
            <a:r>
              <a:rPr lang="en-US" sz="2400" b="1" u="sng" dirty="0">
                <a:latin typeface="Times New Roman" pitchFamily="18" charset="0"/>
                <a:cs typeface="Times New Roman" pitchFamily="18" charset="0"/>
              </a:rPr>
              <a:t> </a:t>
            </a:r>
            <a:r>
              <a:rPr lang="en-US" sz="2400" b="1" u="sng" dirty="0" err="1">
                <a:latin typeface="Times New Roman" pitchFamily="18" charset="0"/>
                <a:cs typeface="Times New Roman" pitchFamily="18" charset="0"/>
              </a:rPr>
              <a:t>thuật</a:t>
            </a:r>
            <a:endParaRPr lang="en-US" sz="2400" b="1" u="sng" dirty="0">
              <a:latin typeface="Times New Roman" pitchFamily="18" charset="0"/>
              <a:cs typeface="Times New Roman" pitchFamily="18" charset="0"/>
            </a:endParaRPr>
          </a:p>
          <a:p>
            <a:pPr algn="just">
              <a:spcBef>
                <a:spcPts val="600"/>
              </a:spcBef>
              <a:spcAft>
                <a:spcPts val="600"/>
              </a:spcAft>
            </a:pPr>
            <a:r>
              <a:rPr lang="vi-VN" sz="2400" b="1" dirty="0">
                <a:latin typeface="Times New Roman" pitchFamily="18" charset="0"/>
                <a:cs typeface="Times New Roman" pitchFamily="18" charset="0"/>
              </a:rPr>
              <a:t>- Ngôi kể thứ nhất tự nhiên, chân thật.</a:t>
            </a:r>
          </a:p>
          <a:p>
            <a:pPr algn="just">
              <a:spcBef>
                <a:spcPts val="600"/>
              </a:spcBef>
              <a:spcAft>
                <a:spcPts val="600"/>
              </a:spcAft>
            </a:pPr>
            <a:r>
              <a:rPr lang="vi-VN" sz="2400" b="1" dirty="0">
                <a:latin typeface="Times New Roman" pitchFamily="18" charset="0"/>
                <a:cs typeface="Times New Roman" pitchFamily="18" charset="0"/>
              </a:rPr>
              <a:t>- Nghệ thuật miêu tả tâm lí nhân vật tinh tế, sắc sảo.</a:t>
            </a:r>
          </a:p>
          <a:p>
            <a:pPr algn="just">
              <a:spcBef>
                <a:spcPts val="600"/>
              </a:spcBef>
              <a:spcAft>
                <a:spcPts val="600"/>
              </a:spcAft>
            </a:pPr>
            <a:r>
              <a:rPr lang="en-US" sz="2400" b="1" dirty="0">
                <a:latin typeface="Times New Roman" pitchFamily="18" charset="0"/>
                <a:cs typeface="Times New Roman" pitchFamily="18" charset="0"/>
              </a:rPr>
              <a:t>2. </a:t>
            </a:r>
            <a:r>
              <a:rPr lang="en-US" sz="2400" b="1" u="sng" dirty="0" err="1">
                <a:latin typeface="Times New Roman" pitchFamily="18" charset="0"/>
                <a:cs typeface="Times New Roman" pitchFamily="18" charset="0"/>
              </a:rPr>
              <a:t>Nội</a:t>
            </a:r>
            <a:r>
              <a:rPr lang="en-US" sz="2400" b="1" u="sng" dirty="0">
                <a:latin typeface="Times New Roman" pitchFamily="18" charset="0"/>
                <a:cs typeface="Times New Roman" pitchFamily="18" charset="0"/>
              </a:rPr>
              <a:t> dung</a:t>
            </a:r>
            <a:endParaRPr lang="en-US" sz="2400" b="1" dirty="0">
              <a:latin typeface="Times New Roman" pitchFamily="18" charset="0"/>
              <a:cs typeface="Times New Roman" pitchFamily="18" charset="0"/>
            </a:endParaRPr>
          </a:p>
          <a:p>
            <a:pPr lvl="0" algn="just">
              <a:spcBef>
                <a:spcPts val="600"/>
              </a:spcBef>
              <a:spcAft>
                <a:spcPts val="600"/>
              </a:spcAft>
            </a:pPr>
            <a:r>
              <a:rPr lang="vi-VN" sz="2400" b="1" dirty="0">
                <a:solidFill>
                  <a:prstClr val="black"/>
                </a:solidFill>
                <a:latin typeface="Times New Roman" pitchFamily="18" charset="0"/>
                <a:cs typeface="Times New Roman" pitchFamily="18" charset="0"/>
              </a:rPr>
              <a:t>Qua câu chuyện trên, em rút ra được rằng chúng ta nên đối xử với người thân trong gia đình phải thật tốt, luôn thể hiện sự yêu thương, chia sẻ, không nên có thái độ lạnh lùng hay xa lánh.</a:t>
            </a:r>
          </a:p>
        </p:txBody>
      </p:sp>
    </p:spTree>
    <p:extLst>
      <p:ext uri="{BB962C8B-B14F-4D97-AF65-F5344CB8AC3E}">
        <p14:creationId xmlns:p14="http://schemas.microsoft.com/office/powerpoint/2010/main" val="13894107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a:xfrm>
            <a:off x="395536" y="1628800"/>
            <a:ext cx="4953000" cy="715962"/>
          </a:xfrm>
          <a:solidFill>
            <a:srgbClr val="FFFF99"/>
          </a:solidFill>
        </p:spPr>
        <p:txBody>
          <a:bodyPr>
            <a:normAutofit/>
          </a:bodyPr>
          <a:lstStyle/>
          <a:p>
            <a:r>
              <a:rPr lang="en-US" sz="2800" b="1" dirty="0">
                <a:solidFill>
                  <a:srgbClr val="FF0000"/>
                </a:solidFill>
                <a:latin typeface="Palatino Linotype" pitchFamily="18" charset="0"/>
              </a:rPr>
              <a:t>LUYỆN TẬP</a:t>
            </a:r>
            <a:endParaRPr lang="en-US" sz="2800" dirty="0"/>
          </a:p>
        </p:txBody>
      </p:sp>
      <p:graphicFrame>
        <p:nvGraphicFramePr>
          <p:cNvPr id="10" name="Table 9"/>
          <p:cNvGraphicFramePr>
            <a:graphicFrameLocks noGrp="1"/>
          </p:cNvGraphicFramePr>
          <p:nvPr>
            <p:extLst>
              <p:ext uri="{D42A27DB-BD31-4B8C-83A1-F6EECF244321}">
                <p14:modId xmlns:p14="http://schemas.microsoft.com/office/powerpoint/2010/main" val="4273448662"/>
              </p:ext>
            </p:extLst>
          </p:nvPr>
        </p:nvGraphicFramePr>
        <p:xfrm>
          <a:off x="228600" y="2743201"/>
          <a:ext cx="6935688" cy="1722120"/>
        </p:xfrm>
        <a:graphic>
          <a:graphicData uri="http://schemas.openxmlformats.org/drawingml/2006/table">
            <a:tbl>
              <a:tblPr/>
              <a:tblGrid>
                <a:gridCol w="6935688">
                  <a:extLst>
                    <a:ext uri="{9D8B030D-6E8A-4147-A177-3AD203B41FA5}">
                      <a16:colId xmlns:a16="http://schemas.microsoft.com/office/drawing/2014/main" val="20000"/>
                    </a:ext>
                  </a:extLst>
                </a:gridCol>
              </a:tblGrid>
              <a:tr h="1600200">
                <a:tc>
                  <a:txBody>
                    <a:bodyPr/>
                    <a:lstStyle/>
                    <a:p>
                      <a:pPr marL="0" marR="154940">
                        <a:lnSpc>
                          <a:spcPct val="105000"/>
                        </a:lnSpc>
                        <a:spcBef>
                          <a:spcPts val="25"/>
                        </a:spcBef>
                        <a:spcAft>
                          <a:spcPts val="0"/>
                        </a:spcAft>
                      </a:pPr>
                      <a:r>
                        <a:rPr lang="en-US" sz="2400" b="1" dirty="0" err="1">
                          <a:ln>
                            <a:noFill/>
                          </a:ln>
                          <a:solidFill>
                            <a:srgbClr val="0000CC"/>
                          </a:solidFill>
                          <a:effectLst/>
                          <a:latin typeface="Times New Roman"/>
                          <a:ea typeface="Times New Roman"/>
                        </a:rPr>
                        <a:t>Câu</a:t>
                      </a:r>
                      <a:r>
                        <a:rPr lang="en-US" sz="2400" b="1" baseline="0" dirty="0">
                          <a:ln>
                            <a:noFill/>
                          </a:ln>
                          <a:solidFill>
                            <a:srgbClr val="0000CC"/>
                          </a:solidFill>
                          <a:effectLst/>
                          <a:latin typeface="Times New Roman"/>
                          <a:ea typeface="Times New Roman"/>
                        </a:rPr>
                        <a:t> </a:t>
                      </a:r>
                      <a:r>
                        <a:rPr lang="en-US" sz="2400" b="1" baseline="0" dirty="0" err="1">
                          <a:ln>
                            <a:noFill/>
                          </a:ln>
                          <a:solidFill>
                            <a:srgbClr val="0000CC"/>
                          </a:solidFill>
                          <a:effectLst/>
                          <a:latin typeface="Times New Roman"/>
                          <a:ea typeface="Times New Roman"/>
                        </a:rPr>
                        <a:t>hỏi</a:t>
                      </a:r>
                      <a:endParaRPr lang="en-US" sz="2400" b="1" dirty="0">
                        <a:ln>
                          <a:noFill/>
                        </a:ln>
                        <a:solidFill>
                          <a:srgbClr val="0000CC"/>
                        </a:solidFill>
                        <a:effectLst/>
                        <a:latin typeface="Times New Roman"/>
                        <a:ea typeface="Times New Roman"/>
                      </a:endParaRPr>
                    </a:p>
                    <a:p>
                      <a:pPr marL="0" marR="154940">
                        <a:lnSpc>
                          <a:spcPct val="105000"/>
                        </a:lnSpc>
                        <a:spcBef>
                          <a:spcPts val="25"/>
                        </a:spcBef>
                        <a:spcAft>
                          <a:spcPts val="0"/>
                        </a:spcAft>
                      </a:pPr>
                      <a:r>
                        <a:rPr lang="en-US" sz="2800" b="1" dirty="0">
                          <a:ln>
                            <a:noFill/>
                          </a:ln>
                          <a:solidFill>
                            <a:srgbClr val="000000"/>
                          </a:solidFill>
                          <a:effectLst/>
                          <a:latin typeface="Times New Roman"/>
                          <a:ea typeface="Times New Roman"/>
                        </a:rPr>
                        <a:t>- </a:t>
                      </a:r>
                      <a:r>
                        <a:rPr lang="en-US" sz="2800" b="1" dirty="0" err="1">
                          <a:ln>
                            <a:noFill/>
                          </a:ln>
                          <a:solidFill>
                            <a:srgbClr val="000000"/>
                          </a:solidFill>
                          <a:effectLst/>
                          <a:latin typeface="Times New Roman"/>
                          <a:ea typeface="Times New Roman"/>
                        </a:rPr>
                        <a:t>Học</a:t>
                      </a:r>
                      <a:r>
                        <a:rPr lang="en-US" sz="2800" b="1" dirty="0">
                          <a:ln>
                            <a:noFill/>
                          </a:ln>
                          <a:solidFill>
                            <a:srgbClr val="000000"/>
                          </a:solidFill>
                          <a:effectLst/>
                          <a:latin typeface="Times New Roman"/>
                          <a:ea typeface="Times New Roman"/>
                        </a:rPr>
                        <a:t> </a:t>
                      </a:r>
                      <a:r>
                        <a:rPr lang="en-US" sz="2800" b="1" dirty="0" err="1">
                          <a:ln>
                            <a:noFill/>
                          </a:ln>
                          <a:solidFill>
                            <a:srgbClr val="000000"/>
                          </a:solidFill>
                          <a:effectLst/>
                          <a:latin typeface="Times New Roman"/>
                          <a:ea typeface="Times New Roman"/>
                        </a:rPr>
                        <a:t>xong</a:t>
                      </a:r>
                      <a:r>
                        <a:rPr lang="en-US" sz="2800" b="1" dirty="0">
                          <a:ln>
                            <a:noFill/>
                          </a:ln>
                          <a:solidFill>
                            <a:srgbClr val="000000"/>
                          </a:solidFill>
                          <a:effectLst/>
                          <a:latin typeface="Times New Roman"/>
                          <a:ea typeface="Times New Roman"/>
                        </a:rPr>
                        <a:t> </a:t>
                      </a:r>
                      <a:r>
                        <a:rPr lang="en-US" sz="2800" b="1" dirty="0" err="1">
                          <a:ln>
                            <a:noFill/>
                          </a:ln>
                          <a:solidFill>
                            <a:srgbClr val="000000"/>
                          </a:solidFill>
                          <a:effectLst/>
                          <a:latin typeface="Times New Roman"/>
                          <a:ea typeface="Times New Roman"/>
                        </a:rPr>
                        <a:t>truyện</a:t>
                      </a:r>
                      <a:r>
                        <a:rPr lang="en-US" sz="2800" b="1" dirty="0">
                          <a:ln>
                            <a:noFill/>
                          </a:ln>
                          <a:solidFill>
                            <a:srgbClr val="000000"/>
                          </a:solidFill>
                          <a:effectLst/>
                          <a:latin typeface="Times New Roman"/>
                          <a:ea typeface="Times New Roman"/>
                        </a:rPr>
                        <a:t>, </a:t>
                      </a:r>
                      <a:r>
                        <a:rPr lang="en-US" sz="2800" b="1" dirty="0" err="1">
                          <a:ln>
                            <a:noFill/>
                          </a:ln>
                          <a:solidFill>
                            <a:srgbClr val="000000"/>
                          </a:solidFill>
                          <a:effectLst/>
                          <a:latin typeface="Times New Roman"/>
                          <a:ea typeface="Times New Roman"/>
                        </a:rPr>
                        <a:t>em</a:t>
                      </a:r>
                      <a:r>
                        <a:rPr lang="en-US" sz="2800" b="1" dirty="0">
                          <a:ln>
                            <a:noFill/>
                          </a:ln>
                          <a:solidFill>
                            <a:srgbClr val="000000"/>
                          </a:solidFill>
                          <a:effectLst/>
                          <a:latin typeface="Times New Roman"/>
                          <a:ea typeface="Times New Roman"/>
                        </a:rPr>
                        <a:t> </a:t>
                      </a:r>
                      <a:r>
                        <a:rPr lang="en-US" sz="2800" b="1" dirty="0" err="1">
                          <a:ln>
                            <a:noFill/>
                          </a:ln>
                          <a:solidFill>
                            <a:srgbClr val="000000"/>
                          </a:solidFill>
                          <a:effectLst/>
                          <a:latin typeface="Times New Roman"/>
                          <a:ea typeface="Times New Roman"/>
                        </a:rPr>
                        <a:t>tự</a:t>
                      </a:r>
                      <a:r>
                        <a:rPr lang="en-US" sz="2800" b="1" dirty="0">
                          <a:ln>
                            <a:noFill/>
                          </a:ln>
                          <a:solidFill>
                            <a:srgbClr val="000000"/>
                          </a:solidFill>
                          <a:effectLst/>
                          <a:latin typeface="Times New Roman"/>
                          <a:ea typeface="Times New Roman"/>
                        </a:rPr>
                        <a:t> </a:t>
                      </a:r>
                      <a:r>
                        <a:rPr lang="en-US" sz="2800" b="1" dirty="0" err="1">
                          <a:ln>
                            <a:noFill/>
                          </a:ln>
                          <a:solidFill>
                            <a:srgbClr val="000000"/>
                          </a:solidFill>
                          <a:effectLst/>
                          <a:latin typeface="Times New Roman"/>
                          <a:ea typeface="Times New Roman"/>
                        </a:rPr>
                        <a:t>rút</a:t>
                      </a:r>
                      <a:r>
                        <a:rPr lang="en-US" sz="2800" b="1" dirty="0">
                          <a:ln>
                            <a:noFill/>
                          </a:ln>
                          <a:solidFill>
                            <a:srgbClr val="000000"/>
                          </a:solidFill>
                          <a:effectLst/>
                          <a:latin typeface="Times New Roman"/>
                          <a:ea typeface="Times New Roman"/>
                        </a:rPr>
                        <a:t> </a:t>
                      </a:r>
                      <a:r>
                        <a:rPr lang="en-US" sz="2800" b="1" dirty="0" err="1">
                          <a:ln>
                            <a:noFill/>
                          </a:ln>
                          <a:solidFill>
                            <a:srgbClr val="000000"/>
                          </a:solidFill>
                          <a:effectLst/>
                          <a:latin typeface="Times New Roman"/>
                          <a:ea typeface="Times New Roman"/>
                        </a:rPr>
                        <a:t>ra</a:t>
                      </a:r>
                      <a:r>
                        <a:rPr lang="en-US" sz="2800" b="1" dirty="0">
                          <a:ln>
                            <a:noFill/>
                          </a:ln>
                          <a:solidFill>
                            <a:srgbClr val="000000"/>
                          </a:solidFill>
                          <a:effectLst/>
                          <a:latin typeface="Times New Roman"/>
                          <a:ea typeface="Times New Roman"/>
                        </a:rPr>
                        <a:t> </a:t>
                      </a:r>
                      <a:r>
                        <a:rPr lang="en-US" sz="2800" b="1" dirty="0" err="1">
                          <a:ln>
                            <a:noFill/>
                          </a:ln>
                          <a:solidFill>
                            <a:srgbClr val="000000"/>
                          </a:solidFill>
                          <a:effectLst/>
                          <a:latin typeface="Times New Roman"/>
                          <a:ea typeface="Times New Roman"/>
                        </a:rPr>
                        <a:t>cho</a:t>
                      </a:r>
                      <a:r>
                        <a:rPr lang="en-US" sz="2800" b="1" dirty="0">
                          <a:ln>
                            <a:noFill/>
                          </a:ln>
                          <a:solidFill>
                            <a:srgbClr val="000000"/>
                          </a:solidFill>
                          <a:effectLst/>
                          <a:latin typeface="Times New Roman"/>
                          <a:ea typeface="Times New Roman"/>
                        </a:rPr>
                        <a:t> </a:t>
                      </a:r>
                      <a:r>
                        <a:rPr lang="en-US" sz="2800" b="1" dirty="0" err="1">
                          <a:ln>
                            <a:noFill/>
                          </a:ln>
                          <a:solidFill>
                            <a:srgbClr val="000000"/>
                          </a:solidFill>
                          <a:effectLst/>
                          <a:latin typeface="Times New Roman"/>
                          <a:ea typeface="Times New Roman"/>
                        </a:rPr>
                        <a:t>bản</a:t>
                      </a:r>
                      <a:r>
                        <a:rPr lang="en-US" sz="2800" b="1" dirty="0">
                          <a:ln>
                            <a:noFill/>
                          </a:ln>
                          <a:solidFill>
                            <a:srgbClr val="000000"/>
                          </a:solidFill>
                          <a:effectLst/>
                          <a:latin typeface="Times New Roman"/>
                          <a:ea typeface="Times New Roman"/>
                        </a:rPr>
                        <a:t> </a:t>
                      </a:r>
                      <a:r>
                        <a:rPr lang="en-US" sz="2800" b="1" dirty="0" err="1">
                          <a:ln>
                            <a:noFill/>
                          </a:ln>
                          <a:solidFill>
                            <a:srgbClr val="000000"/>
                          </a:solidFill>
                          <a:effectLst/>
                          <a:latin typeface="Times New Roman"/>
                          <a:ea typeface="Times New Roman"/>
                        </a:rPr>
                        <a:t>thân</a:t>
                      </a:r>
                      <a:r>
                        <a:rPr lang="en-US" sz="2800" b="1" dirty="0">
                          <a:ln>
                            <a:noFill/>
                          </a:ln>
                          <a:solidFill>
                            <a:srgbClr val="000000"/>
                          </a:solidFill>
                          <a:effectLst/>
                          <a:latin typeface="Times New Roman"/>
                          <a:ea typeface="Times New Roman"/>
                        </a:rPr>
                        <a:t> </a:t>
                      </a:r>
                      <a:r>
                        <a:rPr lang="en-US" sz="2800" b="1" dirty="0" err="1">
                          <a:ln>
                            <a:noFill/>
                          </a:ln>
                          <a:solidFill>
                            <a:srgbClr val="000000"/>
                          </a:solidFill>
                          <a:effectLst/>
                          <a:latin typeface="Times New Roman"/>
                          <a:ea typeface="Times New Roman"/>
                        </a:rPr>
                        <a:t>những</a:t>
                      </a:r>
                      <a:r>
                        <a:rPr lang="en-US" sz="2800" b="1" dirty="0">
                          <a:ln>
                            <a:noFill/>
                          </a:ln>
                          <a:solidFill>
                            <a:srgbClr val="000000"/>
                          </a:solidFill>
                          <a:effectLst/>
                          <a:latin typeface="Times New Roman"/>
                          <a:ea typeface="Times New Roman"/>
                        </a:rPr>
                        <a:t> </a:t>
                      </a:r>
                      <a:r>
                        <a:rPr lang="en-US" sz="2800" b="1" dirty="0" err="1">
                          <a:ln>
                            <a:noFill/>
                          </a:ln>
                          <a:solidFill>
                            <a:srgbClr val="000000"/>
                          </a:solidFill>
                          <a:effectLst/>
                          <a:latin typeface="Times New Roman"/>
                          <a:ea typeface="Times New Roman"/>
                        </a:rPr>
                        <a:t>bài</a:t>
                      </a:r>
                      <a:r>
                        <a:rPr lang="en-US" sz="2800" b="1" dirty="0">
                          <a:ln>
                            <a:noFill/>
                          </a:ln>
                          <a:solidFill>
                            <a:srgbClr val="000000"/>
                          </a:solidFill>
                          <a:effectLst/>
                          <a:latin typeface="Times New Roman"/>
                          <a:ea typeface="Times New Roman"/>
                        </a:rPr>
                        <a:t> </a:t>
                      </a:r>
                      <a:r>
                        <a:rPr lang="en-US" sz="2800" b="1" dirty="0" err="1">
                          <a:ln>
                            <a:noFill/>
                          </a:ln>
                          <a:solidFill>
                            <a:srgbClr val="000000"/>
                          </a:solidFill>
                          <a:effectLst/>
                          <a:latin typeface="Times New Roman"/>
                          <a:ea typeface="Times New Roman"/>
                        </a:rPr>
                        <a:t>học</a:t>
                      </a:r>
                      <a:r>
                        <a:rPr lang="en-US" sz="2800" b="1" dirty="0">
                          <a:ln>
                            <a:noFill/>
                          </a:ln>
                          <a:solidFill>
                            <a:srgbClr val="000000"/>
                          </a:solidFill>
                          <a:effectLst/>
                          <a:latin typeface="Times New Roman"/>
                          <a:ea typeface="Times New Roman"/>
                        </a:rPr>
                        <a:t> </a:t>
                      </a:r>
                      <a:r>
                        <a:rPr lang="en-US" sz="2800" b="1" dirty="0" err="1">
                          <a:ln>
                            <a:noFill/>
                          </a:ln>
                          <a:solidFill>
                            <a:srgbClr val="000000"/>
                          </a:solidFill>
                          <a:effectLst/>
                          <a:latin typeface="Times New Roman"/>
                          <a:ea typeface="Times New Roman"/>
                        </a:rPr>
                        <a:t>gì</a:t>
                      </a:r>
                      <a:r>
                        <a:rPr lang="en-US" sz="2800" b="1" dirty="0">
                          <a:ln>
                            <a:noFill/>
                          </a:ln>
                          <a:solidFill>
                            <a:srgbClr val="000000"/>
                          </a:solidFill>
                          <a:effectLst/>
                          <a:latin typeface="Times New Roman"/>
                          <a:ea typeface="Times New Roman"/>
                        </a:rPr>
                        <a:t>?</a:t>
                      </a:r>
                      <a:endParaRPr lang="en-US" sz="2800" b="1" dirty="0">
                        <a:solidFill>
                          <a:srgbClr val="000000"/>
                        </a:solidFill>
                        <a:effectLst/>
                        <a:latin typeface="Times New Roman"/>
                        <a:ea typeface="Times New Roman"/>
                      </a:endParaRPr>
                    </a:p>
                    <a:p>
                      <a:pPr marL="0" marR="0" indent="0" algn="just" defTabSz="914400" rtl="0" eaLnBrk="1" fontAlgn="auto" latinLnBrk="0" hangingPunct="1">
                        <a:lnSpc>
                          <a:spcPct val="100000"/>
                        </a:lnSpc>
                        <a:spcBef>
                          <a:spcPts val="600"/>
                        </a:spcBef>
                        <a:spcAft>
                          <a:spcPts val="0"/>
                        </a:spcAft>
                        <a:buClrTx/>
                        <a:buSzTx/>
                        <a:buFontTx/>
                        <a:buNone/>
                        <a:tabLst/>
                        <a:defRPr/>
                      </a:pPr>
                      <a:endParaRPr lang="en-US" sz="2400" b="1" kern="1200" dirty="0">
                        <a:solidFill>
                          <a:schemeClr val="tx1"/>
                        </a:solidFill>
                        <a:effectLst/>
                        <a:latin typeface="+mn-lt"/>
                        <a:ea typeface="+mn-ea"/>
                        <a:cs typeface="+mn-cs"/>
                      </a:endParaRPr>
                    </a:p>
                  </a:txBody>
                  <a:tcPr marL="114300" marR="114300" marT="0" marB="0">
                    <a:lnL>
                      <a:noFill/>
                    </a:lnL>
                    <a:lnR>
                      <a:noFill/>
                    </a:lnR>
                    <a:lnT>
                      <a:noFill/>
                    </a:lnT>
                    <a:lnB>
                      <a:noFill/>
                    </a:lnB>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26415069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6&quot;&gt;&lt;property id=&quot;20148&quot; value=&quot;5&quot;/&gt;&lt;property id=&quot;20300&quot; value=&quot;Slide 36&quot;/&gt;&lt;property id=&quot;20307&quot; value=&quot;261&quot;/&gt;&lt;/object&gt;&lt;object type=&quot;3&quot; unique_id=&quot;10010&quot;&gt;&lt;property id=&quot;20148&quot; value=&quot;5&quot;/&gt;&lt;property id=&quot;20300&quot; value=&quot;Slide 37&quot;/&gt;&lt;property id=&quot;20307&quot; value=&quot;259&quot;/&gt;&lt;/object&gt;&lt;object type=&quot;3&quot; unique_id=&quot;10011&quot;&gt;&lt;property id=&quot;20148&quot; value=&quot;5&quot;/&gt;&lt;property id=&quot;20300&quot; value=&quot;Slide 38&quot;/&gt;&lt;property id=&quot;20307&quot; value=&quot;258&quot;/&gt;&lt;/object&gt;&lt;object type=&quot;3&quot; unique_id=&quot;10409&quot;&gt;&lt;property id=&quot;20148&quot; value=&quot;5&quot;/&gt;&lt;property id=&quot;20300&quot; value=&quot;Slide 14&quot;/&gt;&lt;property id=&quot;20307&quot; value=&quot;271&quot;/&gt;&lt;/object&gt;&lt;object type=&quot;3&quot; unique_id=&quot;10411&quot;&gt;&lt;property id=&quot;20148&quot; value=&quot;5&quot;/&gt;&lt;property id=&quot;20300&quot; value=&quot;Slide 17&quot;/&gt;&lt;property id=&quot;20307&quot; value=&quot;275&quot;/&gt;&lt;/object&gt;&lt;object type=&quot;3&quot; unique_id=&quot;10412&quot;&gt;&lt;property id=&quot;20148&quot; value=&quot;5&quot;/&gt;&lt;property id=&quot;20300&quot; value=&quot;Slide 24&quot;/&gt;&lt;property id=&quot;20307&quot; value=&quot;276&quot;/&gt;&lt;/object&gt;&lt;object type=&quot;3&quot; unique_id=&quot;10426&quot;&gt;&lt;property id=&quot;20148&quot; value=&quot;5&quot;/&gt;&lt;property id=&quot;20300&quot; value=&quot;Slide 30&quot;/&gt;&lt;property id=&quot;20307&quot; value=&quot;292&quot;/&gt;&lt;/object&gt;&lt;object type=&quot;3&quot; unique_id=&quot;10810&quot;&gt;&lt;property id=&quot;20148&quot; value=&quot;5&quot;/&gt;&lt;property id=&quot;20300&quot; value=&quot;Slide 15&quot;/&gt;&lt;property id=&quot;20307&quot; value=&quot;303&quot;/&gt;&lt;/object&gt;&lt;object type=&quot;3&quot; unique_id=&quot;11113&quot;&gt;&lt;property id=&quot;20148&quot; value=&quot;5&quot;/&gt;&lt;property id=&quot;20300&quot; value=&quot;Slide 16&quot;/&gt;&lt;property id=&quot;20307&quot; value=&quot;304&quot;/&gt;&lt;/object&gt;&lt;object type=&quot;3&quot; unique_id=&quot;11225&quot;&gt;&lt;property id=&quot;20148&quot; value=&quot;5&quot;/&gt;&lt;property id=&quot;20300&quot; value=&quot;Slide 25&quot;/&gt;&lt;property id=&quot;20307&quot; value=&quot;305&quot;/&gt;&lt;/object&gt;&lt;object type=&quot;3&quot; unique_id=&quot;11492&quot;&gt;&lt;property id=&quot;20148&quot; value=&quot;5&quot;/&gt;&lt;property id=&quot;20300&quot; value=&quot;Slide 19&quot;/&gt;&lt;property id=&quot;20307&quot; value=&quot;309&quot;/&gt;&lt;/object&gt;&lt;object type=&quot;3&quot; unique_id=&quot;11493&quot;&gt;&lt;property id=&quot;20148&quot; value=&quot;5&quot;/&gt;&lt;property id=&quot;20300&quot; value=&quot;Slide 20&quot;/&gt;&lt;property id=&quot;20307&quot; value=&quot;308&quot;/&gt;&lt;/object&gt;&lt;object type=&quot;3&quot; unique_id=&quot;11495&quot;&gt;&lt;property id=&quot;20148&quot; value=&quot;5&quot;/&gt;&lt;property id=&quot;20300&quot; value=&quot;Slide 23&quot;/&gt;&lt;property id=&quot;20307&quot; value=&quot;306&quot;/&gt;&lt;/object&gt;&lt;object type=&quot;3&quot; unique_id=&quot;12056&quot;&gt;&lt;property id=&quot;20148&quot; value=&quot;5&quot;/&gt;&lt;property id=&quot;20300&quot; value=&quot;Slide 27&quot;/&gt;&lt;property id=&quot;20307&quot; value=&quot;311&quot;/&gt;&lt;/object&gt;&lt;object type=&quot;3&quot; unique_id=&quot;12057&quot;&gt;&lt;property id=&quot;20148&quot; value=&quot;5&quot;/&gt;&lt;property id=&quot;20300&quot; value=&quot;Slide 32&quot;/&gt;&lt;property id=&quot;20307&quot; value=&quot;313&quot;/&gt;&lt;/object&gt;&lt;object type=&quot;3&quot; unique_id=&quot;12587&quot;&gt;&lt;property id=&quot;20148&quot; value=&quot;5&quot;/&gt;&lt;property id=&quot;20300&quot; value=&quot;Slide 4&quot;/&gt;&lt;property id=&quot;20307&quot; value=&quot;315&quot;/&gt;&lt;/object&gt;&lt;object type=&quot;3&quot; unique_id=&quot;12588&quot;&gt;&lt;property id=&quot;20148&quot; value=&quot;5&quot;/&gt;&lt;property id=&quot;20300&quot; value=&quot;Slide 6&quot;/&gt;&lt;property id=&quot;20307&quot; value=&quot;316&quot;/&gt;&lt;/object&gt;&lt;object type=&quot;3&quot; unique_id=&quot;12589&quot;&gt;&lt;property id=&quot;20148&quot; value=&quot;5&quot;/&gt;&lt;property id=&quot;20300&quot; value=&quot;Slide 8&quot;/&gt;&lt;property id=&quot;20307&quot; value=&quot;320&quot;/&gt;&lt;/object&gt;&lt;object type=&quot;3&quot; unique_id=&quot;12590&quot;&gt;&lt;property id=&quot;20148&quot; value=&quot;5&quot;/&gt;&lt;property id=&quot;20300&quot; value=&quot;Slide 9&quot;/&gt;&lt;property id=&quot;20307&quot; value=&quot;321&quot;/&gt;&lt;/object&gt;&lt;object type=&quot;3&quot; unique_id=&quot;12591&quot;&gt;&lt;property id=&quot;20148&quot; value=&quot;5&quot;/&gt;&lt;property id=&quot;20300&quot; value=&quot;Slide 10&quot;/&gt;&lt;property id=&quot;20307&quot; value=&quot;317&quot;/&gt;&lt;/object&gt;&lt;object type=&quot;3&quot; unique_id=&quot;12871&quot;&gt;&lt;property id=&quot;20148&quot; value=&quot;5&quot;/&gt;&lt;property id=&quot;20300&quot; value=&quot;Slide 5&quot;/&gt;&lt;property id=&quot;20307&quot; value=&quot;323&quot;/&gt;&lt;/object&gt;&lt;object type=&quot;3&quot; unique_id=&quot;12872&quot;&gt;&lt;property id=&quot;20148&quot; value=&quot;5&quot;/&gt;&lt;property id=&quot;20300&quot; value=&quot;Slide 7&quot;/&gt;&lt;property id=&quot;20307&quot; value=&quot;322&quot;/&gt;&lt;/object&gt;&lt;object type=&quot;3&quot; unique_id=&quot;13270&quot;&gt;&lt;property id=&quot;20148&quot; value=&quot;5&quot;/&gt;&lt;property id=&quot;20300&quot; value=&quot;Slide 11&quot;/&gt;&lt;property id=&quot;20307&quot; value=&quot;327&quot;/&gt;&lt;/object&gt;&lt;object type=&quot;3&quot; unique_id=&quot;13520&quot;&gt;&lt;property id=&quot;20148&quot; value=&quot;5&quot;/&gt;&lt;property id=&quot;20300&quot; value=&quot;Slide 12&quot;/&gt;&lt;property id=&quot;20307&quot; value=&quot;335&quot;/&gt;&lt;/object&gt;&lt;object type=&quot;3&quot; unique_id=&quot;13521&quot;&gt;&lt;property id=&quot;20148&quot; value=&quot;5&quot;/&gt;&lt;property id=&quot;20300&quot; value=&quot;Slide 13&quot;/&gt;&lt;property id=&quot;20307&quot; value=&quot;334&quot;/&gt;&lt;/object&gt;&lt;object type=&quot;3&quot; unique_id=&quot;13522&quot;&gt;&lt;property id=&quot;20148&quot; value=&quot;5&quot;/&gt;&lt;property id=&quot;20300&quot; value=&quot;Slide 33&quot;/&gt;&lt;property id=&quot;20307&quot; value=&quot;331&quot;/&gt;&lt;/object&gt;&lt;object type=&quot;3&quot; unique_id=&quot;13523&quot;&gt;&lt;property id=&quot;20148&quot; value=&quot;5&quot;/&gt;&lt;property id=&quot;20300&quot; value=&quot;Slide 34&quot;/&gt;&lt;property id=&quot;20307&quot; value=&quot;332&quot;/&gt;&lt;/object&gt;&lt;object type=&quot;3&quot; unique_id=&quot;13524&quot;&gt;&lt;property id=&quot;20148&quot; value=&quot;5&quot;/&gt;&lt;property id=&quot;20300&quot; value=&quot;Slide 35&quot;/&gt;&lt;property id=&quot;20307&quot; value=&quot;333&quot;/&gt;&lt;/object&gt;&lt;object type=&quot;3&quot; unique_id=&quot;13777&quot;&gt;&lt;property id=&quot;20148&quot; value=&quot;5&quot;/&gt;&lt;property id=&quot;20300&quot; value=&quot;Slide 28&quot;/&gt;&lt;property id=&quot;20307&quot; value=&quot;338&quot;/&gt;&lt;/object&gt;&lt;object type=&quot;3&quot; unique_id=&quot;13778&quot;&gt;&lt;property id=&quot;20148&quot; value=&quot;5&quot;/&gt;&lt;property id=&quot;20300&quot; value=&quot;Slide 29&quot;/&gt;&lt;property id=&quot;20307&quot; value=&quot;339&quot;/&gt;&lt;/object&gt;&lt;object type=&quot;3&quot; unique_id=&quot;14063&quot;&gt;&lt;property id=&quot;20148&quot; value=&quot;5&quot;/&gt;&lt;property id=&quot;20300&quot; value=&quot;Slide 1&quot;/&gt;&lt;property id=&quot;20307&quot; value=&quot;340&quot;/&gt;&lt;/object&gt;&lt;object type=&quot;3&quot; unique_id=&quot;14064&quot;&gt;&lt;property id=&quot;20148&quot; value=&quot;5&quot;/&gt;&lt;property id=&quot;20300&quot; value=&quot;Slide 2&quot;/&gt;&lt;property id=&quot;20307&quot; value=&quot;341&quot;/&gt;&lt;/object&gt;&lt;object type=&quot;3&quot; unique_id=&quot;14065&quot;&gt;&lt;property id=&quot;20148&quot; value=&quot;5&quot;/&gt;&lt;property id=&quot;20300&quot; value=&quot;Slide 3&quot;/&gt;&lt;property id=&quot;20307&quot; value=&quot;342&quot;/&gt;&lt;/object&gt;&lt;object type=&quot;3&quot; unique_id=&quot;14066&quot;&gt;&lt;property id=&quot;20148&quot; value=&quot;5&quot;/&gt;&lt;property id=&quot;20300&quot; value=&quot;Slide 26&quot;/&gt;&lt;property id=&quot;20307&quot; value=&quot;343&quot;/&gt;&lt;/object&gt;&lt;object type=&quot;3&quot; unique_id=&quot;14308&quot;&gt;&lt;property id=&quot;20148&quot; value=&quot;5&quot;/&gt;&lt;property id=&quot;20300&quot; value=&quot;Slide 21&quot;/&gt;&lt;property id=&quot;20307&quot; value=&quot;346&quot;/&gt;&lt;/object&gt;&lt;object type=&quot;3&quot; unique_id=&quot;14710&quot;&gt;&lt;property id=&quot;20148&quot; value=&quot;5&quot;/&gt;&lt;property id=&quot;20300&quot; value=&quot;Slide 22&quot;/&gt;&lt;property id=&quot;20307&quot; value=&quot;347&quot;/&gt;&lt;/object&gt;&lt;object type=&quot;3&quot; unique_id=&quot;14711&quot;&gt;&lt;property id=&quot;20148&quot; value=&quot;5&quot;/&gt;&lt;property id=&quot;20300&quot; value=&quot;Slide 31&quot;/&gt;&lt;property id=&quot;20307&quot; value=&quot;348&quot;/&gt;&lt;/object&gt;&lt;object type=&quot;3&quot; unique_id=&quot;14985&quot;&gt;&lt;property id=&quot;20148&quot; value=&quot;5&quot;/&gt;&lt;property id=&quot;20300&quot; value=&quot;Slide 18&quot;/&gt;&lt;property id=&quot;20307&quot; value=&quot;350&quot;/&gt;&lt;/object&gt;&lt;/object&gt;&lt;/object&gt;&lt;/database&gt;"/>
  <p:tag name="SECTOMILLISECCONVERTED" val="1"/>
</p:tagLst>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2907</TotalTime>
  <Words>635</Words>
  <Application>Microsoft Office PowerPoint</Application>
  <PresentationFormat>On-screen Show (4:3)</PresentationFormat>
  <Paragraphs>46</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Palatino Linotype</vt:lpstr>
      <vt:lpstr>Times New Roman</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LUYỆN TẬP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Nguyen Khanh Chung</dc:creator>
  <cp:lastModifiedBy>Xuân Tiến Trần</cp:lastModifiedBy>
  <cp:revision>302</cp:revision>
  <dcterms:created xsi:type="dcterms:W3CDTF">2015-02-12T16:14:59Z</dcterms:created>
  <dcterms:modified xsi:type="dcterms:W3CDTF">2022-07-31T12:39:43Z</dcterms:modified>
</cp:coreProperties>
</file>